
<file path=[Content_Types].xml><?xml version="1.0" encoding="utf-8"?>
<Types xmlns="http://schemas.openxmlformats.org/package/2006/content-types">
  <Override PartName="/ppt/slideMasters/slideMaster3.xml" ContentType="application/vnd.openxmlformats-officedocument.presentationml.slideMaster+xml"/>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theme/theme5.xml" ContentType="application/vnd.openxmlformats-officedocument.them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s/slide25.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slideLayouts/slideLayout13.xml" ContentType="application/vnd.openxmlformats-officedocument.presentationml.slideLayout+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docProps/custom.xml" ContentType="application/vnd.openxmlformats-officedocument.custom-properties+xml"/>
  <Override PartName="/ppt/slideMasters/slideMaster8.xml" ContentType="application/vnd.openxmlformats-officedocument.presentationml.slideMaster+xml"/>
  <Override PartName="/ppt/slideMasters/slideMaster11.xml" ContentType="application/vnd.openxmlformats-officedocument.presentationml.slideMaster+xml"/>
  <Override PartName="/ppt/slideMasters/slideMaster13.xml" ContentType="application/vnd.openxmlformats-officedocument.presentationml.slideMaster+xml"/>
  <Override PartName="/ppt/slideMasters/slideMaster6.xml" ContentType="application/vnd.openxmlformats-officedocument.presentationml.slideMaster+xml"/>
  <Override PartName="/ppt/theme/theme8.xml" ContentType="application/vnd.openxmlformats-officedocument.theme+xml"/>
  <Override PartName="/ppt/theme/theme12.xml" ContentType="application/vnd.openxmlformats-officedocument.theme+xml"/>
  <Override PartName="/ppt/slideMasters/slideMaster4.xml" ContentType="application/vnd.openxmlformats-officedocument.presentationml.slideMaster+xml"/>
  <Override PartName="/ppt/slides/slide7.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theme/theme6.xml" ContentType="application/vnd.openxmlformats-officedocument.theme+xml"/>
  <Override PartName="/ppt/theme/theme10.xml" ContentType="application/vnd.openxmlformats-officedocument.theme+xml"/>
  <Override PartName="/ppt/slideMasters/slideMaster2.xml" ContentType="application/vnd.openxmlformats-officedocument.presentationml.slideMaster+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Default Extension="png" ContentType="image/png"/>
  <Override PartName="/ppt/slideLayouts/slideLayout7.xml" ContentType="application/vnd.openxmlformats-officedocument.presentationml.slideLayout+xml"/>
  <Override PartName="/ppt/theme/theme4.xml" ContentType="application/vnd.openxmlformats-officedocument.them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Override PartName="/ppt/slideLayouts/slideLayout3.xml" ContentType="application/vnd.openxmlformats-officedocument.presentationml.slideLayout+xml"/>
  <Default Extension="jpeg" ContentType="image/jpeg"/>
  <Override PartName="/ppt/slideLayouts/slideLayout16.xml" ContentType="application/vnd.openxmlformats-officedocument.presentationml.slideLayout+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Override PartName="/ppt/slideMasters/slideMaster9.xml" ContentType="application/vnd.openxmlformats-officedocument.presentationml.slideMaster+xml"/>
  <Override PartName="/ppt/slideMasters/slideMaster12.xml" ContentType="application/vnd.openxmlformats-officedocument.presentationml.slideMaster+xml"/>
  <Override PartName="/ppt/slideLayouts/slideLayout10.xml" ContentType="application/vnd.openxmlformats-officedocument.presentationml.slideLayout+xml"/>
  <Override PartName="/ppt/slideMasters/slideMaster7.xml" ContentType="application/vnd.openxmlformats-officedocument.presentationml.slideMaster+xml"/>
  <Override PartName="/ppt/slideMasters/slideMaster10.xml" ContentType="application/vnd.openxmlformats-officedocument.presentationml.slideMaster+xml"/>
  <Override PartName="/ppt/theme/theme9.xml" ContentType="application/vnd.openxmlformats-officedocument.theme+xml"/>
  <Override PartName="/ppt/theme/theme13.xml" ContentType="application/vnd.openxmlformats-officedocument.theme+xml"/>
  <Override PartName="/ppt/slideMasters/slideMaster5.xml" ContentType="application/vnd.openxmlformats-officedocument.presentationml.slideMaster+xml"/>
  <Override PartName="/ppt/slides/slide8.xml" ContentType="application/vnd.openxmlformats-officedocument.presentationml.slide+xml"/>
  <Override PartName="/ppt/slides/slide49.xml" ContentType="application/vnd.openxmlformats-officedocument.presentationml.slide+xml"/>
  <Override PartName="/ppt/theme/theme7.xml" ContentType="application/vnd.openxmlformats-officedocument.theme+xml"/>
  <Override PartName="/ppt/theme/theme11.xml" ContentType="application/vnd.openxmlformats-officedocument.them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Layouts/slideLayout15.xml" ContentType="application/vnd.openxmlformats-officedocument.presentationml.slideLayout+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6" r:id="rId2"/>
    <p:sldMasterId id="2147483668" r:id="rId3"/>
    <p:sldMasterId id="2147483672" r:id="rId4"/>
    <p:sldMasterId id="2147483674" r:id="rId5"/>
    <p:sldMasterId id="2147483676" r:id="rId6"/>
    <p:sldMasterId id="2147483678" r:id="rId7"/>
    <p:sldMasterId id="2147483680" r:id="rId8"/>
    <p:sldMasterId id="2147483682" r:id="rId9"/>
    <p:sldMasterId id="2147483684" r:id="rId10"/>
    <p:sldMasterId id="2147483686" r:id="rId11"/>
    <p:sldMasterId id="2147483688" r:id="rId12"/>
    <p:sldMasterId id="2147483690" r:id="rId13"/>
  </p:sldMasterIdLst>
  <p:sldIdLst>
    <p:sldId id="315" r:id="rId14"/>
    <p:sldId id="318" r:id="rId15"/>
    <p:sldId id="319" r:id="rId16"/>
    <p:sldId id="320" r:id="rId17"/>
    <p:sldId id="321" r:id="rId18"/>
    <p:sldId id="322" r:id="rId19"/>
    <p:sldId id="323" r:id="rId20"/>
    <p:sldId id="324" r:id="rId21"/>
    <p:sldId id="325" r:id="rId22"/>
    <p:sldId id="326" r:id="rId23"/>
    <p:sldId id="327" r:id="rId24"/>
    <p:sldId id="316" r:id="rId25"/>
    <p:sldId id="270" r:id="rId26"/>
    <p:sldId id="271" r:id="rId27"/>
    <p:sldId id="272" r:id="rId28"/>
    <p:sldId id="273" r:id="rId29"/>
    <p:sldId id="274" r:id="rId30"/>
    <p:sldId id="275" r:id="rId31"/>
    <p:sldId id="276" r:id="rId32"/>
    <p:sldId id="277" r:id="rId33"/>
    <p:sldId id="278" r:id="rId34"/>
    <p:sldId id="279" r:id="rId35"/>
    <p:sldId id="280" r:id="rId36"/>
    <p:sldId id="281" r:id="rId37"/>
    <p:sldId id="282" r:id="rId38"/>
    <p:sldId id="283" r:id="rId39"/>
    <p:sldId id="284" r:id="rId40"/>
    <p:sldId id="285" r:id="rId41"/>
    <p:sldId id="286" r:id="rId42"/>
    <p:sldId id="287" r:id="rId43"/>
    <p:sldId id="288" r:id="rId44"/>
    <p:sldId id="289" r:id="rId45"/>
    <p:sldId id="290" r:id="rId46"/>
    <p:sldId id="291" r:id="rId47"/>
    <p:sldId id="292" r:id="rId48"/>
    <p:sldId id="328" r:id="rId49"/>
    <p:sldId id="329" r:id="rId50"/>
    <p:sldId id="330" r:id="rId51"/>
    <p:sldId id="331" r:id="rId52"/>
    <p:sldId id="332" r:id="rId53"/>
    <p:sldId id="333" r:id="rId54"/>
    <p:sldId id="334" r:id="rId55"/>
    <p:sldId id="335" r:id="rId56"/>
    <p:sldId id="293" r:id="rId57"/>
    <p:sldId id="294" r:id="rId58"/>
    <p:sldId id="295" r:id="rId59"/>
    <p:sldId id="296" r:id="rId60"/>
    <p:sldId id="297" r:id="rId61"/>
    <p:sldId id="298" r:id="rId62"/>
    <p:sldId id="299" r:id="rId63"/>
    <p:sldId id="300" r:id="rId64"/>
    <p:sldId id="301" r:id="rId65"/>
    <p:sldId id="302" r:id="rId66"/>
    <p:sldId id="303" r:id="rId67"/>
    <p:sldId id="304" r:id="rId68"/>
    <p:sldId id="305" r:id="rId69"/>
    <p:sldId id="306" r:id="rId70"/>
    <p:sldId id="307" r:id="rId71"/>
    <p:sldId id="308" r:id="rId72"/>
    <p:sldId id="309" r:id="rId73"/>
    <p:sldId id="310" r:id="rId74"/>
    <p:sldId id="311" r:id="rId75"/>
    <p:sldId id="312" r:id="rId76"/>
  </p:sldIdLst>
  <p:sldSz cx="10058400" cy="7772400"/>
  <p:notesSz cx="10058400" cy="7772400"/>
  <p:defaultTextStyle>
    <a:defPPr>
      <a:defRPr lang="en-US"/>
    </a:defPPr>
    <a:lvl1pPr marL="0" algn="l" defTabSz="906938" rtl="0" eaLnBrk="1" latinLnBrk="0" hangingPunct="1">
      <a:defRPr sz="1700" kern="1200">
        <a:solidFill>
          <a:schemeClr val="tx1"/>
        </a:solidFill>
        <a:latin typeface="+mn-lt"/>
        <a:ea typeface="+mn-ea"/>
        <a:cs typeface="+mn-cs"/>
      </a:defRPr>
    </a:lvl1pPr>
    <a:lvl2pPr marL="453480" algn="l" defTabSz="906938" rtl="0" eaLnBrk="1" latinLnBrk="0" hangingPunct="1">
      <a:defRPr sz="1700" kern="1200">
        <a:solidFill>
          <a:schemeClr val="tx1"/>
        </a:solidFill>
        <a:latin typeface="+mn-lt"/>
        <a:ea typeface="+mn-ea"/>
        <a:cs typeface="+mn-cs"/>
      </a:defRPr>
    </a:lvl2pPr>
    <a:lvl3pPr marL="906938" algn="l" defTabSz="906938" rtl="0" eaLnBrk="1" latinLnBrk="0" hangingPunct="1">
      <a:defRPr sz="1700" kern="1200">
        <a:solidFill>
          <a:schemeClr val="tx1"/>
        </a:solidFill>
        <a:latin typeface="+mn-lt"/>
        <a:ea typeface="+mn-ea"/>
        <a:cs typeface="+mn-cs"/>
      </a:defRPr>
    </a:lvl3pPr>
    <a:lvl4pPr marL="1360396" algn="l" defTabSz="906938" rtl="0" eaLnBrk="1" latinLnBrk="0" hangingPunct="1">
      <a:defRPr sz="1700" kern="1200">
        <a:solidFill>
          <a:schemeClr val="tx1"/>
        </a:solidFill>
        <a:latin typeface="+mn-lt"/>
        <a:ea typeface="+mn-ea"/>
        <a:cs typeface="+mn-cs"/>
      </a:defRPr>
    </a:lvl4pPr>
    <a:lvl5pPr marL="1813889" algn="l" defTabSz="906938" rtl="0" eaLnBrk="1" latinLnBrk="0" hangingPunct="1">
      <a:defRPr sz="1700" kern="1200">
        <a:solidFill>
          <a:schemeClr val="tx1"/>
        </a:solidFill>
        <a:latin typeface="+mn-lt"/>
        <a:ea typeface="+mn-ea"/>
        <a:cs typeface="+mn-cs"/>
      </a:defRPr>
    </a:lvl5pPr>
    <a:lvl6pPr marL="2267351" algn="l" defTabSz="906938" rtl="0" eaLnBrk="1" latinLnBrk="0" hangingPunct="1">
      <a:defRPr sz="1700" kern="1200">
        <a:solidFill>
          <a:schemeClr val="tx1"/>
        </a:solidFill>
        <a:latin typeface="+mn-lt"/>
        <a:ea typeface="+mn-ea"/>
        <a:cs typeface="+mn-cs"/>
      </a:defRPr>
    </a:lvl6pPr>
    <a:lvl7pPr marL="2720816" algn="l" defTabSz="906938" rtl="0" eaLnBrk="1" latinLnBrk="0" hangingPunct="1">
      <a:defRPr sz="1700" kern="1200">
        <a:solidFill>
          <a:schemeClr val="tx1"/>
        </a:solidFill>
        <a:latin typeface="+mn-lt"/>
        <a:ea typeface="+mn-ea"/>
        <a:cs typeface="+mn-cs"/>
      </a:defRPr>
    </a:lvl7pPr>
    <a:lvl8pPr marL="3174279" algn="l" defTabSz="906938" rtl="0" eaLnBrk="1" latinLnBrk="0" hangingPunct="1">
      <a:defRPr sz="1700" kern="1200">
        <a:solidFill>
          <a:schemeClr val="tx1"/>
        </a:solidFill>
        <a:latin typeface="+mn-lt"/>
        <a:ea typeface="+mn-ea"/>
        <a:cs typeface="+mn-cs"/>
      </a:defRPr>
    </a:lvl8pPr>
    <a:lvl9pPr marL="3627765" algn="l" defTabSz="906938" rtl="0" eaLnBrk="1" latinLnBrk="0" hangingPunct="1">
      <a:defRPr sz="17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5595" autoAdjust="0"/>
    <p:restoredTop sz="94673" autoAdjust="0"/>
  </p:normalViewPr>
  <p:slideViewPr>
    <p:cSldViewPr>
      <p:cViewPr varScale="1">
        <p:scale>
          <a:sx n="73" d="100"/>
          <a:sy n="73" d="100"/>
        </p:scale>
        <p:origin x="-1507" y="-82"/>
      </p:cViewPr>
      <p:guideLst>
        <p:guide orient="horz" pos="2880"/>
        <p:guide pos="2160"/>
      </p:guideLst>
    </p:cSldViewPr>
  </p:slideViewPr>
  <p:outlineViewPr>
    <p:cViewPr>
      <p:scale>
        <a:sx n="33" d="100"/>
        <a:sy n="33" d="100"/>
      </p:scale>
      <p:origin x="0" y="0"/>
    </p:cViewPr>
  </p:outlin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3.xml"/><Relationship Id="rId18" Type="http://schemas.openxmlformats.org/officeDocument/2006/relationships/slide" Target="slides/slide5.xml"/><Relationship Id="rId26" Type="http://schemas.openxmlformats.org/officeDocument/2006/relationships/slide" Target="slides/slide13.xml"/><Relationship Id="rId39" Type="http://schemas.openxmlformats.org/officeDocument/2006/relationships/slide" Target="slides/slide26.xml"/><Relationship Id="rId21" Type="http://schemas.openxmlformats.org/officeDocument/2006/relationships/slide" Target="slides/slide8.xml"/><Relationship Id="rId34" Type="http://schemas.openxmlformats.org/officeDocument/2006/relationships/slide" Target="slides/slide21.xml"/><Relationship Id="rId42" Type="http://schemas.openxmlformats.org/officeDocument/2006/relationships/slide" Target="slides/slide29.xml"/><Relationship Id="rId47" Type="http://schemas.openxmlformats.org/officeDocument/2006/relationships/slide" Target="slides/slide34.xml"/><Relationship Id="rId50" Type="http://schemas.openxmlformats.org/officeDocument/2006/relationships/slide" Target="slides/slide37.xml"/><Relationship Id="rId55" Type="http://schemas.openxmlformats.org/officeDocument/2006/relationships/slide" Target="slides/slide42.xml"/><Relationship Id="rId63" Type="http://schemas.openxmlformats.org/officeDocument/2006/relationships/slide" Target="slides/slide50.xml"/><Relationship Id="rId68" Type="http://schemas.openxmlformats.org/officeDocument/2006/relationships/slide" Target="slides/slide55.xml"/><Relationship Id="rId76" Type="http://schemas.openxmlformats.org/officeDocument/2006/relationships/slide" Target="slides/slide63.xml"/><Relationship Id="rId7" Type="http://schemas.openxmlformats.org/officeDocument/2006/relationships/slideMaster" Target="slideMasters/slideMaster7.xml"/><Relationship Id="rId71" Type="http://schemas.openxmlformats.org/officeDocument/2006/relationships/slide" Target="slides/slide58.xml"/><Relationship Id="rId2" Type="http://schemas.openxmlformats.org/officeDocument/2006/relationships/slideMaster" Target="slideMasters/slideMaster2.xml"/><Relationship Id="rId16" Type="http://schemas.openxmlformats.org/officeDocument/2006/relationships/slide" Target="slides/slide3.xml"/><Relationship Id="rId29" Type="http://schemas.openxmlformats.org/officeDocument/2006/relationships/slide" Target="slides/slide16.xml"/><Relationship Id="rId11" Type="http://schemas.openxmlformats.org/officeDocument/2006/relationships/slideMaster" Target="slideMasters/slideMaster11.xml"/><Relationship Id="rId24" Type="http://schemas.openxmlformats.org/officeDocument/2006/relationships/slide" Target="slides/slide11.xml"/><Relationship Id="rId32" Type="http://schemas.openxmlformats.org/officeDocument/2006/relationships/slide" Target="slides/slide19.xml"/><Relationship Id="rId37" Type="http://schemas.openxmlformats.org/officeDocument/2006/relationships/slide" Target="slides/slide24.xml"/><Relationship Id="rId40" Type="http://schemas.openxmlformats.org/officeDocument/2006/relationships/slide" Target="slides/slide27.xml"/><Relationship Id="rId45" Type="http://schemas.openxmlformats.org/officeDocument/2006/relationships/slide" Target="slides/slide32.xml"/><Relationship Id="rId53" Type="http://schemas.openxmlformats.org/officeDocument/2006/relationships/slide" Target="slides/slide40.xml"/><Relationship Id="rId58" Type="http://schemas.openxmlformats.org/officeDocument/2006/relationships/slide" Target="slides/slide45.xml"/><Relationship Id="rId66" Type="http://schemas.openxmlformats.org/officeDocument/2006/relationships/slide" Target="slides/slide53.xml"/><Relationship Id="rId74" Type="http://schemas.openxmlformats.org/officeDocument/2006/relationships/slide" Target="slides/slide61.xml"/><Relationship Id="rId79" Type="http://schemas.openxmlformats.org/officeDocument/2006/relationships/theme" Target="theme/theme1.xml"/><Relationship Id="rId5" Type="http://schemas.openxmlformats.org/officeDocument/2006/relationships/slideMaster" Target="slideMasters/slideMaster5.xml"/><Relationship Id="rId61" Type="http://schemas.openxmlformats.org/officeDocument/2006/relationships/slide" Target="slides/slide48.xml"/><Relationship Id="rId10" Type="http://schemas.openxmlformats.org/officeDocument/2006/relationships/slideMaster" Target="slideMasters/slideMaster10.xml"/><Relationship Id="rId19" Type="http://schemas.openxmlformats.org/officeDocument/2006/relationships/slide" Target="slides/slide6.xml"/><Relationship Id="rId31" Type="http://schemas.openxmlformats.org/officeDocument/2006/relationships/slide" Target="slides/slide18.xml"/><Relationship Id="rId44" Type="http://schemas.openxmlformats.org/officeDocument/2006/relationships/slide" Target="slides/slide31.xml"/><Relationship Id="rId52" Type="http://schemas.openxmlformats.org/officeDocument/2006/relationships/slide" Target="slides/slide39.xml"/><Relationship Id="rId60" Type="http://schemas.openxmlformats.org/officeDocument/2006/relationships/slide" Target="slides/slide47.xml"/><Relationship Id="rId65" Type="http://schemas.openxmlformats.org/officeDocument/2006/relationships/slide" Target="slides/slide52.xml"/><Relationship Id="rId73" Type="http://schemas.openxmlformats.org/officeDocument/2006/relationships/slide" Target="slides/slide60.xml"/><Relationship Id="rId78"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1.xml"/><Relationship Id="rId22" Type="http://schemas.openxmlformats.org/officeDocument/2006/relationships/slide" Target="slides/slide9.xml"/><Relationship Id="rId27" Type="http://schemas.openxmlformats.org/officeDocument/2006/relationships/slide" Target="slides/slide14.xml"/><Relationship Id="rId30" Type="http://schemas.openxmlformats.org/officeDocument/2006/relationships/slide" Target="slides/slide17.xml"/><Relationship Id="rId35" Type="http://schemas.openxmlformats.org/officeDocument/2006/relationships/slide" Target="slides/slide22.xml"/><Relationship Id="rId43" Type="http://schemas.openxmlformats.org/officeDocument/2006/relationships/slide" Target="slides/slide30.xml"/><Relationship Id="rId48" Type="http://schemas.openxmlformats.org/officeDocument/2006/relationships/slide" Target="slides/slide35.xml"/><Relationship Id="rId56" Type="http://schemas.openxmlformats.org/officeDocument/2006/relationships/slide" Target="slides/slide43.xml"/><Relationship Id="rId64" Type="http://schemas.openxmlformats.org/officeDocument/2006/relationships/slide" Target="slides/slide51.xml"/><Relationship Id="rId69" Type="http://schemas.openxmlformats.org/officeDocument/2006/relationships/slide" Target="slides/slide56.xml"/><Relationship Id="rId77" Type="http://schemas.openxmlformats.org/officeDocument/2006/relationships/presProps" Target="presProps.xml"/><Relationship Id="rId8" Type="http://schemas.openxmlformats.org/officeDocument/2006/relationships/slideMaster" Target="slideMasters/slideMaster8.xml"/><Relationship Id="rId51" Type="http://schemas.openxmlformats.org/officeDocument/2006/relationships/slide" Target="slides/slide38.xml"/><Relationship Id="rId72" Type="http://schemas.openxmlformats.org/officeDocument/2006/relationships/slide" Target="slides/slide59.xml"/><Relationship Id="rId80"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 Target="slides/slide4.xml"/><Relationship Id="rId25" Type="http://schemas.openxmlformats.org/officeDocument/2006/relationships/slide" Target="slides/slide12.xml"/><Relationship Id="rId33" Type="http://schemas.openxmlformats.org/officeDocument/2006/relationships/slide" Target="slides/slide20.xml"/><Relationship Id="rId38" Type="http://schemas.openxmlformats.org/officeDocument/2006/relationships/slide" Target="slides/slide25.xml"/><Relationship Id="rId46" Type="http://schemas.openxmlformats.org/officeDocument/2006/relationships/slide" Target="slides/slide33.xml"/><Relationship Id="rId59" Type="http://schemas.openxmlformats.org/officeDocument/2006/relationships/slide" Target="slides/slide46.xml"/><Relationship Id="rId67" Type="http://schemas.openxmlformats.org/officeDocument/2006/relationships/slide" Target="slides/slide54.xml"/><Relationship Id="rId20" Type="http://schemas.openxmlformats.org/officeDocument/2006/relationships/slide" Target="slides/slide7.xml"/><Relationship Id="rId41" Type="http://schemas.openxmlformats.org/officeDocument/2006/relationships/slide" Target="slides/slide28.xml"/><Relationship Id="rId54" Type="http://schemas.openxmlformats.org/officeDocument/2006/relationships/slide" Target="slides/slide41.xml"/><Relationship Id="rId62" Type="http://schemas.openxmlformats.org/officeDocument/2006/relationships/slide" Target="slides/slide49.xml"/><Relationship Id="rId70" Type="http://schemas.openxmlformats.org/officeDocument/2006/relationships/slide" Target="slides/slide57.xml"/><Relationship Id="rId75" Type="http://schemas.openxmlformats.org/officeDocument/2006/relationships/slide" Target="slides/slide62.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2.xml"/><Relationship Id="rId23" Type="http://schemas.openxmlformats.org/officeDocument/2006/relationships/slide" Target="slides/slide10.xml"/><Relationship Id="rId28" Type="http://schemas.openxmlformats.org/officeDocument/2006/relationships/slide" Target="slides/slide15.xml"/><Relationship Id="rId36" Type="http://schemas.openxmlformats.org/officeDocument/2006/relationships/slide" Target="slides/slide23.xml"/><Relationship Id="rId49" Type="http://schemas.openxmlformats.org/officeDocument/2006/relationships/slide" Target="slides/slide36.xml"/><Relationship Id="rId57" Type="http://schemas.openxmlformats.org/officeDocument/2006/relationships/slide" Target="slides/slide44.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761796" y="706882"/>
            <a:ext cx="7620406" cy="553998"/>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1371600" y="2884037"/>
            <a:ext cx="6400800"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pPr/>
              <a:t>10/25/2020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pP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93867" y="405854"/>
            <a:ext cx="9070677" cy="1153773"/>
          </a:xfrm>
        </p:spPr>
        <p:txBody>
          <a:bodyPr>
            <a:normAutofit/>
          </a:bodyPr>
          <a:lstStyle>
            <a:lvl1pPr algn="ctr">
              <a:defRPr sz="4500" baseline="0">
                <a:solidFill>
                  <a:srgbClr val="002060"/>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Content Placeholder 2"/>
          <p:cNvSpPr>
            <a:spLocks noGrp="1"/>
          </p:cNvSpPr>
          <p:nvPr>
            <p:ph idx="1"/>
          </p:nvPr>
        </p:nvSpPr>
        <p:spPr>
          <a:xfrm>
            <a:off x="493867" y="1582444"/>
            <a:ext cx="9070677" cy="5765171"/>
          </a:xfrm>
        </p:spPr>
        <p:txBody>
          <a:bodyPr/>
          <a:lstStyle>
            <a:lvl1pPr algn="ctr">
              <a:defRPr sz="3500">
                <a:solidFill>
                  <a:schemeClr val="bg1"/>
                </a:solidFill>
              </a:defRPr>
            </a:lvl1pPr>
            <a:lvl2pPr algn="ctr">
              <a:defRPr>
                <a:solidFill>
                  <a:schemeClr val="bg1"/>
                </a:solidFill>
              </a:defRPr>
            </a:lvl2pPr>
            <a:lvl3pPr algn="ctr">
              <a:defRPr>
                <a:solidFill>
                  <a:schemeClr val="bg1"/>
                </a:solidFill>
              </a:defRPr>
            </a:lvl3pPr>
            <a:lvl4pPr algn="ctr">
              <a:defRPr>
                <a:solidFill>
                  <a:schemeClr val="bg1"/>
                </a:solidFill>
              </a:defRPr>
            </a:lvl4pPr>
            <a:lvl5pPr algn="ct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solidFill>
                  <a:prstClr val="black">
                    <a:tint val="75000"/>
                  </a:prstClr>
                </a:solidFill>
              </a:rPr>
              <a:pPr/>
              <a:t>10/25/2020</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82CCC60-E8CD-4174-8B1A-7DF615B22EE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xmlns="" val="16644713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93867" y="405854"/>
            <a:ext cx="9070677" cy="1153773"/>
          </a:xfrm>
        </p:spPr>
        <p:txBody>
          <a:bodyPr>
            <a:normAutofit/>
          </a:bodyPr>
          <a:lstStyle>
            <a:lvl1pPr algn="ctr">
              <a:defRPr sz="4500" baseline="0">
                <a:solidFill>
                  <a:srgbClr val="002060"/>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Content Placeholder 2"/>
          <p:cNvSpPr>
            <a:spLocks noGrp="1"/>
          </p:cNvSpPr>
          <p:nvPr>
            <p:ph idx="1"/>
          </p:nvPr>
        </p:nvSpPr>
        <p:spPr>
          <a:xfrm>
            <a:off x="493867" y="1582437"/>
            <a:ext cx="9070677" cy="5765171"/>
          </a:xfrm>
        </p:spPr>
        <p:txBody>
          <a:bodyPr/>
          <a:lstStyle>
            <a:lvl1pPr algn="ctr">
              <a:defRPr sz="3500">
                <a:solidFill>
                  <a:schemeClr val="bg1"/>
                </a:solidFill>
              </a:defRPr>
            </a:lvl1pPr>
            <a:lvl2pPr algn="ctr">
              <a:defRPr>
                <a:solidFill>
                  <a:schemeClr val="bg1"/>
                </a:solidFill>
              </a:defRPr>
            </a:lvl2pPr>
            <a:lvl3pPr algn="ctr">
              <a:defRPr>
                <a:solidFill>
                  <a:schemeClr val="bg1"/>
                </a:solidFill>
              </a:defRPr>
            </a:lvl3pPr>
            <a:lvl4pPr algn="ctr">
              <a:defRPr>
                <a:solidFill>
                  <a:schemeClr val="bg1"/>
                </a:solidFill>
              </a:defRPr>
            </a:lvl4pPr>
            <a:lvl5pPr algn="ct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solidFill>
                  <a:prstClr val="black">
                    <a:tint val="75000"/>
                  </a:prstClr>
                </a:solidFill>
              </a:rPr>
              <a:pPr/>
              <a:t>10/25/2020</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82CCC60-E8CD-4174-8B1A-7DF615B22EE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xmlns="" val="166447136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93867" y="405854"/>
            <a:ext cx="9070677" cy="1153773"/>
          </a:xfrm>
        </p:spPr>
        <p:txBody>
          <a:bodyPr>
            <a:normAutofit/>
          </a:bodyPr>
          <a:lstStyle>
            <a:lvl1pPr algn="ctr">
              <a:defRPr sz="4500" baseline="0">
                <a:solidFill>
                  <a:srgbClr val="002060"/>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Content Placeholder 2"/>
          <p:cNvSpPr>
            <a:spLocks noGrp="1"/>
          </p:cNvSpPr>
          <p:nvPr>
            <p:ph idx="1"/>
          </p:nvPr>
        </p:nvSpPr>
        <p:spPr>
          <a:xfrm>
            <a:off x="493867" y="1582427"/>
            <a:ext cx="9070677" cy="5765171"/>
          </a:xfrm>
        </p:spPr>
        <p:txBody>
          <a:bodyPr/>
          <a:lstStyle>
            <a:lvl1pPr algn="ctr">
              <a:defRPr sz="3500">
                <a:solidFill>
                  <a:schemeClr val="bg1"/>
                </a:solidFill>
              </a:defRPr>
            </a:lvl1pPr>
            <a:lvl2pPr algn="ctr">
              <a:defRPr>
                <a:solidFill>
                  <a:schemeClr val="bg1"/>
                </a:solidFill>
              </a:defRPr>
            </a:lvl2pPr>
            <a:lvl3pPr algn="ctr">
              <a:defRPr>
                <a:solidFill>
                  <a:schemeClr val="bg1"/>
                </a:solidFill>
              </a:defRPr>
            </a:lvl3pPr>
            <a:lvl4pPr algn="ctr">
              <a:defRPr>
                <a:solidFill>
                  <a:schemeClr val="bg1"/>
                </a:solidFill>
              </a:defRPr>
            </a:lvl4pPr>
            <a:lvl5pPr algn="ct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solidFill>
                  <a:prstClr val="black">
                    <a:tint val="75000"/>
                  </a:prstClr>
                </a:solidFill>
              </a:rPr>
              <a:pPr/>
              <a:t>10/25/2020</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82CCC60-E8CD-4174-8B1A-7DF615B22EE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xmlns="" val="166447136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93867" y="405854"/>
            <a:ext cx="9070677" cy="1153773"/>
          </a:xfrm>
        </p:spPr>
        <p:txBody>
          <a:bodyPr>
            <a:normAutofit/>
          </a:bodyPr>
          <a:lstStyle>
            <a:lvl1pPr algn="ctr">
              <a:defRPr sz="4500" baseline="0">
                <a:solidFill>
                  <a:srgbClr val="002060"/>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Content Placeholder 2"/>
          <p:cNvSpPr>
            <a:spLocks noGrp="1"/>
          </p:cNvSpPr>
          <p:nvPr>
            <p:ph idx="1"/>
          </p:nvPr>
        </p:nvSpPr>
        <p:spPr>
          <a:xfrm>
            <a:off x="493867" y="1582417"/>
            <a:ext cx="9070677" cy="5765171"/>
          </a:xfrm>
        </p:spPr>
        <p:txBody>
          <a:bodyPr/>
          <a:lstStyle>
            <a:lvl1pPr algn="ctr">
              <a:defRPr sz="3500">
                <a:solidFill>
                  <a:schemeClr val="bg1"/>
                </a:solidFill>
              </a:defRPr>
            </a:lvl1pPr>
            <a:lvl2pPr algn="ctr">
              <a:defRPr>
                <a:solidFill>
                  <a:schemeClr val="bg1"/>
                </a:solidFill>
              </a:defRPr>
            </a:lvl2pPr>
            <a:lvl3pPr algn="ctr">
              <a:defRPr>
                <a:solidFill>
                  <a:schemeClr val="bg1"/>
                </a:solidFill>
              </a:defRPr>
            </a:lvl3pPr>
            <a:lvl4pPr algn="ctr">
              <a:defRPr>
                <a:solidFill>
                  <a:schemeClr val="bg1"/>
                </a:solidFill>
              </a:defRPr>
            </a:lvl4pPr>
            <a:lvl5pPr algn="ct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solidFill>
                  <a:prstClr val="black">
                    <a:tint val="75000"/>
                  </a:prstClr>
                </a:solidFill>
              </a:rPr>
              <a:pPr/>
              <a:t>10/25/2020</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82CCC60-E8CD-4174-8B1A-7DF615B22EE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xmlns="" val="166447136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93867" y="405854"/>
            <a:ext cx="9070677" cy="1153773"/>
          </a:xfrm>
        </p:spPr>
        <p:txBody>
          <a:bodyPr>
            <a:normAutofit/>
          </a:bodyPr>
          <a:lstStyle>
            <a:lvl1pPr algn="ctr">
              <a:defRPr sz="4500" baseline="0">
                <a:solidFill>
                  <a:srgbClr val="002060"/>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Content Placeholder 2"/>
          <p:cNvSpPr>
            <a:spLocks noGrp="1"/>
          </p:cNvSpPr>
          <p:nvPr>
            <p:ph idx="1"/>
          </p:nvPr>
        </p:nvSpPr>
        <p:spPr>
          <a:xfrm>
            <a:off x="493867" y="1582405"/>
            <a:ext cx="9070677" cy="5765171"/>
          </a:xfrm>
        </p:spPr>
        <p:txBody>
          <a:bodyPr/>
          <a:lstStyle>
            <a:lvl1pPr algn="ctr">
              <a:defRPr sz="3500">
                <a:solidFill>
                  <a:schemeClr val="bg1"/>
                </a:solidFill>
              </a:defRPr>
            </a:lvl1pPr>
            <a:lvl2pPr algn="ctr">
              <a:defRPr>
                <a:solidFill>
                  <a:schemeClr val="bg1"/>
                </a:solidFill>
              </a:defRPr>
            </a:lvl2pPr>
            <a:lvl3pPr algn="ctr">
              <a:defRPr>
                <a:solidFill>
                  <a:schemeClr val="bg1"/>
                </a:solidFill>
              </a:defRPr>
            </a:lvl3pPr>
            <a:lvl4pPr algn="ctr">
              <a:defRPr>
                <a:solidFill>
                  <a:schemeClr val="bg1"/>
                </a:solidFill>
              </a:defRPr>
            </a:lvl4pPr>
            <a:lvl5pPr algn="ct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solidFill>
                  <a:prstClr val="black">
                    <a:tint val="75000"/>
                  </a:prstClr>
                </a:solidFill>
              </a:rPr>
              <a:pPr/>
              <a:t>10/25/2020</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82CCC60-E8CD-4174-8B1A-7DF615B22EE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xmlns="" val="166447136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93867" y="405854"/>
            <a:ext cx="9070677" cy="1153773"/>
          </a:xfrm>
        </p:spPr>
        <p:txBody>
          <a:bodyPr>
            <a:normAutofit/>
          </a:bodyPr>
          <a:lstStyle>
            <a:lvl1pPr algn="ctr">
              <a:defRPr sz="4500" baseline="0">
                <a:solidFill>
                  <a:srgbClr val="002060"/>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Content Placeholder 2"/>
          <p:cNvSpPr>
            <a:spLocks noGrp="1"/>
          </p:cNvSpPr>
          <p:nvPr>
            <p:ph idx="1"/>
          </p:nvPr>
        </p:nvSpPr>
        <p:spPr>
          <a:xfrm>
            <a:off x="493867" y="1582391"/>
            <a:ext cx="9070677" cy="5765171"/>
          </a:xfrm>
        </p:spPr>
        <p:txBody>
          <a:bodyPr/>
          <a:lstStyle>
            <a:lvl1pPr algn="ctr">
              <a:defRPr sz="3500">
                <a:solidFill>
                  <a:schemeClr val="bg1"/>
                </a:solidFill>
              </a:defRPr>
            </a:lvl1pPr>
            <a:lvl2pPr algn="ctr">
              <a:defRPr>
                <a:solidFill>
                  <a:schemeClr val="bg1"/>
                </a:solidFill>
              </a:defRPr>
            </a:lvl2pPr>
            <a:lvl3pPr algn="ctr">
              <a:defRPr>
                <a:solidFill>
                  <a:schemeClr val="bg1"/>
                </a:solidFill>
              </a:defRPr>
            </a:lvl3pPr>
            <a:lvl4pPr algn="ctr">
              <a:defRPr>
                <a:solidFill>
                  <a:schemeClr val="bg1"/>
                </a:solidFill>
              </a:defRPr>
            </a:lvl4pPr>
            <a:lvl5pPr algn="ct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solidFill>
                  <a:prstClr val="black">
                    <a:tint val="75000"/>
                  </a:prstClr>
                </a:solidFill>
              </a:rPr>
              <a:pPr/>
              <a:t>10/25/2020</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82CCC60-E8CD-4174-8B1A-7DF615B22EE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xmlns="" val="166447136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93867" y="405854"/>
            <a:ext cx="9070677" cy="1153773"/>
          </a:xfrm>
        </p:spPr>
        <p:txBody>
          <a:bodyPr>
            <a:normAutofit/>
          </a:bodyPr>
          <a:lstStyle>
            <a:lvl1pPr algn="ctr">
              <a:defRPr sz="4500" baseline="0">
                <a:solidFill>
                  <a:srgbClr val="002060"/>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Content Placeholder 2"/>
          <p:cNvSpPr>
            <a:spLocks noGrp="1"/>
          </p:cNvSpPr>
          <p:nvPr>
            <p:ph idx="1"/>
          </p:nvPr>
        </p:nvSpPr>
        <p:spPr>
          <a:xfrm>
            <a:off x="493867" y="1582376"/>
            <a:ext cx="9070677" cy="5765171"/>
          </a:xfrm>
        </p:spPr>
        <p:txBody>
          <a:bodyPr/>
          <a:lstStyle>
            <a:lvl1pPr algn="ctr">
              <a:defRPr sz="3500">
                <a:solidFill>
                  <a:schemeClr val="bg1"/>
                </a:solidFill>
              </a:defRPr>
            </a:lvl1pPr>
            <a:lvl2pPr algn="ctr">
              <a:defRPr>
                <a:solidFill>
                  <a:schemeClr val="bg1"/>
                </a:solidFill>
              </a:defRPr>
            </a:lvl2pPr>
            <a:lvl3pPr algn="ctr">
              <a:defRPr>
                <a:solidFill>
                  <a:schemeClr val="bg1"/>
                </a:solidFill>
              </a:defRPr>
            </a:lvl3pPr>
            <a:lvl4pPr algn="ctr">
              <a:defRPr>
                <a:solidFill>
                  <a:schemeClr val="bg1"/>
                </a:solidFill>
              </a:defRPr>
            </a:lvl4pPr>
            <a:lvl5pPr algn="ct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solidFill>
                  <a:prstClr val="black">
                    <a:tint val="75000"/>
                  </a:prstClr>
                </a:solidFill>
              </a:rPr>
              <a:pPr/>
              <a:t>10/25/2020</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82CCC60-E8CD-4174-8B1A-7DF615B22EE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xmlns="" val="166447136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93867" y="405854"/>
            <a:ext cx="9070677" cy="1153773"/>
          </a:xfrm>
        </p:spPr>
        <p:txBody>
          <a:bodyPr>
            <a:normAutofit/>
          </a:bodyPr>
          <a:lstStyle>
            <a:lvl1pPr algn="ctr">
              <a:defRPr sz="4500" baseline="0">
                <a:solidFill>
                  <a:srgbClr val="002060"/>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Content Placeholder 2"/>
          <p:cNvSpPr>
            <a:spLocks noGrp="1"/>
          </p:cNvSpPr>
          <p:nvPr>
            <p:ph idx="1"/>
          </p:nvPr>
        </p:nvSpPr>
        <p:spPr>
          <a:xfrm>
            <a:off x="493867" y="1582359"/>
            <a:ext cx="9070677" cy="5765171"/>
          </a:xfrm>
        </p:spPr>
        <p:txBody>
          <a:bodyPr/>
          <a:lstStyle>
            <a:lvl1pPr algn="ctr">
              <a:defRPr sz="3500">
                <a:solidFill>
                  <a:schemeClr val="bg1"/>
                </a:solidFill>
              </a:defRPr>
            </a:lvl1pPr>
            <a:lvl2pPr algn="ctr">
              <a:defRPr>
                <a:solidFill>
                  <a:schemeClr val="bg1"/>
                </a:solidFill>
              </a:defRPr>
            </a:lvl2pPr>
            <a:lvl3pPr algn="ctr">
              <a:defRPr>
                <a:solidFill>
                  <a:schemeClr val="bg1"/>
                </a:solidFill>
              </a:defRPr>
            </a:lvl3pPr>
            <a:lvl4pPr algn="ctr">
              <a:defRPr>
                <a:solidFill>
                  <a:schemeClr val="bg1"/>
                </a:solidFill>
              </a:defRPr>
            </a:lvl4pPr>
            <a:lvl5pPr algn="ct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solidFill>
                  <a:prstClr val="black">
                    <a:tint val="75000"/>
                  </a:prstClr>
                </a:solidFill>
              </a:rPr>
              <a:pPr/>
              <a:t>10/25/2020</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82CCC60-E8CD-4174-8B1A-7DF615B22EE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xmlns="" val="16644713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2"/>
            <a:ext cx="9144000" cy="5145024"/>
          </a:xfrm>
          <a:prstGeom prst="rect">
            <a:avLst/>
          </a:prstGeom>
          <a:blipFill>
            <a:blip r:embed="rId2" cstate="print"/>
            <a:stretch>
              <a:fillRect/>
            </a:stretch>
          </a:blipFill>
        </p:spPr>
        <p:txBody>
          <a:bodyPr wrap="square" lIns="0" tIns="0" rIns="0" bIns="0" rtlCol="0"/>
          <a:lstStyle/>
          <a:p>
            <a:endParaRPr/>
          </a:p>
        </p:txBody>
      </p:sp>
      <p:sp>
        <p:nvSpPr>
          <p:cNvPr id="2" name="Holder 2"/>
          <p:cNvSpPr>
            <a:spLocks noGrp="1"/>
          </p:cNvSpPr>
          <p:nvPr>
            <p:ph type="title"/>
          </p:nvPr>
        </p:nvSpPr>
        <p:spPr>
          <a:xfrm>
            <a:off x="3747984" y="288747"/>
            <a:ext cx="1649095" cy="553998"/>
          </a:xfrm>
        </p:spPr>
        <p:txBody>
          <a:bodyPr lIns="0" tIns="0" rIns="0" bIns="0"/>
          <a:lstStyle>
            <a:lvl1pPr>
              <a:defRPr sz="3600" b="0" i="0">
                <a:solidFill>
                  <a:srgbClr val="001F5F"/>
                </a:solidFill>
                <a:latin typeface="Calibri"/>
                <a:cs typeface="Calibri"/>
              </a:defRPr>
            </a:lvl1pPr>
          </a:lstStyle>
          <a:p>
            <a:endParaRPr/>
          </a:p>
        </p:txBody>
      </p:sp>
      <p:sp>
        <p:nvSpPr>
          <p:cNvPr id="3" name="Holder 3"/>
          <p:cNvSpPr>
            <a:spLocks noGrp="1"/>
          </p:cNvSpPr>
          <p:nvPr>
            <p:ph type="body" idx="1"/>
          </p:nvPr>
        </p:nvSpPr>
        <p:spPr>
          <a:xfrm>
            <a:off x="1167183" y="1133932"/>
            <a:ext cx="7736840" cy="261610"/>
          </a:xfrm>
        </p:spPr>
        <p:txBody>
          <a:bodyPr lIns="0" tIns="0" rIns="0" bIns="0"/>
          <a:lstStyle>
            <a:lvl1pPr>
              <a:defRPr sz="1700" b="1" i="0">
                <a:solidFill>
                  <a:schemeClr val="tx1"/>
                </a:solidFill>
                <a:latin typeface="Times New Roman"/>
                <a:cs typeface="Times New Roman"/>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pPr/>
              <a:t>10/25/2020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a:xfrm>
            <a:off x="3747984" y="288747"/>
            <a:ext cx="1649095" cy="553998"/>
          </a:xfrm>
        </p:spPr>
        <p:txBody>
          <a:bodyPr lIns="0" tIns="0" rIns="0" bIns="0"/>
          <a:lstStyle>
            <a:lvl1pPr>
              <a:defRPr sz="3600" b="0" i="0">
                <a:solidFill>
                  <a:srgbClr val="001F5F"/>
                </a:solidFill>
                <a:latin typeface="Calibri"/>
                <a:cs typeface="Calibri"/>
              </a:defRPr>
            </a:lvl1pPr>
          </a:lstStyle>
          <a:p>
            <a:endParaRPr/>
          </a:p>
        </p:txBody>
      </p:sp>
      <p:sp>
        <p:nvSpPr>
          <p:cNvPr id="3" name="Holder 3"/>
          <p:cNvSpPr>
            <a:spLocks noGrp="1"/>
          </p:cNvSpPr>
          <p:nvPr>
            <p:ph sz="half" idx="2"/>
          </p:nvPr>
        </p:nvSpPr>
        <p:spPr>
          <a:xfrm>
            <a:off x="457201" y="1184585"/>
            <a:ext cx="3977640"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709160" y="1184585"/>
            <a:ext cx="3977640" cy="276999"/>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pPr/>
              <a:t>10/25/2020</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10058400" cy="7772400"/>
          </a:xfrm>
          <a:prstGeom prst="rect">
            <a:avLst/>
          </a:prstGeom>
          <a:blipFill>
            <a:blip r:embed="rId2" cstate="print"/>
            <a:stretch>
              <a:fillRect/>
            </a:stretch>
          </a:blipFill>
        </p:spPr>
        <p:txBody>
          <a:bodyPr wrap="square" lIns="0" tIns="0" rIns="0" bIns="0" rtlCol="0"/>
          <a:lstStyle/>
          <a:p>
            <a:endParaRPr/>
          </a:p>
        </p:txBody>
      </p:sp>
      <p:sp>
        <p:nvSpPr>
          <p:cNvPr id="2" name="Holder 2"/>
          <p:cNvSpPr>
            <a:spLocks noGrp="1"/>
          </p:cNvSpPr>
          <p:nvPr>
            <p:ph type="title"/>
          </p:nvPr>
        </p:nvSpPr>
        <p:spPr>
          <a:xfrm>
            <a:off x="3747984" y="288747"/>
            <a:ext cx="1649095" cy="553998"/>
          </a:xfrm>
        </p:spPr>
        <p:txBody>
          <a:bodyPr lIns="0" tIns="0" rIns="0" bIns="0"/>
          <a:lstStyle>
            <a:lvl1pPr>
              <a:defRPr sz="3600" b="0" i="0">
                <a:solidFill>
                  <a:srgbClr val="001F5F"/>
                </a:solidFill>
                <a:latin typeface="Calibri"/>
                <a:cs typeface="Calibri"/>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pPr/>
              <a:t>10/25/2020</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pPr/>
              <a:t>10/25/2020</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pP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15413" y="278583"/>
            <a:ext cx="9023933" cy="1515478"/>
          </a:xfrm>
          <a:noFill/>
          <a:effectLst>
            <a:outerShdw blurRad="50800" dist="38100" dir="2700000" algn="tl" rotWithShape="0">
              <a:prstClr val="black">
                <a:alpha val="40000"/>
              </a:prstClr>
            </a:outerShdw>
          </a:effectLst>
        </p:spPr>
        <p:txBody>
          <a:bodyPr>
            <a:normAutofit/>
          </a:bodyPr>
          <a:lstStyle>
            <a:lvl1pPr algn="ctr">
              <a:defRPr sz="4500">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539665" y="1647431"/>
            <a:ext cx="9007848" cy="1153771"/>
          </a:xfrm>
        </p:spPr>
        <p:txBody>
          <a:bodyPr>
            <a:normAutofit/>
          </a:bodyPr>
          <a:lstStyle>
            <a:lvl1pPr marL="0" indent="0" algn="ctr">
              <a:buNone/>
              <a:defRPr sz="3500" b="0" i="0">
                <a:solidFill>
                  <a:srgbClr val="002060"/>
                </a:solidFill>
              </a:defRPr>
            </a:lvl1pPr>
            <a:lvl2pPr marL="565869" indent="0" algn="ctr">
              <a:buNone/>
              <a:defRPr>
                <a:solidFill>
                  <a:schemeClr val="tx1">
                    <a:tint val="75000"/>
                  </a:schemeClr>
                </a:solidFill>
              </a:defRPr>
            </a:lvl2pPr>
            <a:lvl3pPr marL="1131755" indent="0" algn="ctr">
              <a:buNone/>
              <a:defRPr>
                <a:solidFill>
                  <a:schemeClr val="tx1">
                    <a:tint val="75000"/>
                  </a:schemeClr>
                </a:solidFill>
              </a:defRPr>
            </a:lvl3pPr>
            <a:lvl4pPr marL="1697606" indent="0" algn="ctr">
              <a:buNone/>
              <a:defRPr>
                <a:solidFill>
                  <a:schemeClr val="tx1">
                    <a:tint val="75000"/>
                  </a:schemeClr>
                </a:solidFill>
              </a:defRPr>
            </a:lvl4pPr>
            <a:lvl5pPr marL="2263493" indent="0" algn="ctr">
              <a:buNone/>
              <a:defRPr>
                <a:solidFill>
                  <a:schemeClr val="tx1">
                    <a:tint val="75000"/>
                  </a:schemeClr>
                </a:solidFill>
              </a:defRPr>
            </a:lvl5pPr>
            <a:lvl6pPr marL="2829355" indent="0" algn="ctr">
              <a:buNone/>
              <a:defRPr>
                <a:solidFill>
                  <a:schemeClr val="tx1">
                    <a:tint val="75000"/>
                  </a:schemeClr>
                </a:solidFill>
              </a:defRPr>
            </a:lvl6pPr>
            <a:lvl7pPr marL="3395239" indent="0" algn="ctr">
              <a:buNone/>
              <a:defRPr>
                <a:solidFill>
                  <a:schemeClr val="tx1">
                    <a:tint val="75000"/>
                  </a:schemeClr>
                </a:solidFill>
              </a:defRPr>
            </a:lvl7pPr>
            <a:lvl8pPr marL="3961105" indent="0" algn="ctr">
              <a:buNone/>
              <a:defRPr>
                <a:solidFill>
                  <a:schemeClr val="tx1">
                    <a:tint val="75000"/>
                  </a:schemeClr>
                </a:solidFill>
              </a:defRPr>
            </a:lvl8pPr>
            <a:lvl9pPr marL="4526979"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53074F12-AA26-4AC8-9962-C36BB8F32554}" type="datetimeFigureOut">
              <a:rPr lang="en-US" smtClean="0">
                <a:solidFill>
                  <a:prstClr val="black">
                    <a:tint val="75000"/>
                  </a:prstClr>
                </a:solidFill>
              </a:rPr>
              <a:pPr/>
              <a:t>10/25/2020</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B82CCC60-E8CD-4174-8B1A-7DF615B22EE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xmlns="" val="32538751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93867" y="405854"/>
            <a:ext cx="9070677" cy="1153773"/>
          </a:xfrm>
        </p:spPr>
        <p:txBody>
          <a:bodyPr>
            <a:normAutofit/>
          </a:bodyPr>
          <a:lstStyle>
            <a:lvl1pPr algn="ctr">
              <a:defRPr sz="4500" baseline="0">
                <a:solidFill>
                  <a:srgbClr val="002060"/>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Content Placeholder 2"/>
          <p:cNvSpPr>
            <a:spLocks noGrp="1"/>
          </p:cNvSpPr>
          <p:nvPr>
            <p:ph idx="1"/>
          </p:nvPr>
        </p:nvSpPr>
        <p:spPr>
          <a:xfrm>
            <a:off x="493867" y="1582461"/>
            <a:ext cx="9070677" cy="5765171"/>
          </a:xfrm>
        </p:spPr>
        <p:txBody>
          <a:bodyPr/>
          <a:lstStyle>
            <a:lvl1pPr algn="ctr">
              <a:defRPr sz="3500">
                <a:solidFill>
                  <a:schemeClr val="bg1"/>
                </a:solidFill>
              </a:defRPr>
            </a:lvl1pPr>
            <a:lvl2pPr algn="ctr">
              <a:defRPr>
                <a:solidFill>
                  <a:schemeClr val="bg1"/>
                </a:solidFill>
              </a:defRPr>
            </a:lvl2pPr>
            <a:lvl3pPr algn="ctr">
              <a:defRPr>
                <a:solidFill>
                  <a:schemeClr val="bg1"/>
                </a:solidFill>
              </a:defRPr>
            </a:lvl3pPr>
            <a:lvl4pPr algn="ctr">
              <a:defRPr>
                <a:solidFill>
                  <a:schemeClr val="bg1"/>
                </a:solidFill>
              </a:defRPr>
            </a:lvl4pPr>
            <a:lvl5pPr algn="ct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solidFill>
                  <a:prstClr val="black">
                    <a:tint val="75000"/>
                  </a:prstClr>
                </a:solidFill>
              </a:rPr>
              <a:pPr/>
              <a:t>10/25/2020</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82CCC60-E8CD-4174-8B1A-7DF615B22EE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xmlns="" val="16644713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41907" y="592152"/>
            <a:ext cx="7472451" cy="1096083"/>
          </a:xfrm>
        </p:spPr>
        <p:txBody>
          <a:bodyPr>
            <a:normAutofit/>
          </a:bodyPr>
          <a:lstStyle>
            <a:lvl1pPr algn="l">
              <a:defRPr sz="4500">
                <a:solidFill>
                  <a:srgbClr val="002060"/>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Content Placeholder 2"/>
          <p:cNvSpPr>
            <a:spLocks noGrp="1"/>
          </p:cNvSpPr>
          <p:nvPr>
            <p:ph idx="1"/>
          </p:nvPr>
        </p:nvSpPr>
        <p:spPr>
          <a:xfrm>
            <a:off x="541907" y="1745924"/>
            <a:ext cx="7472451" cy="5305603"/>
          </a:xfrm>
        </p:spPr>
        <p:txBody>
          <a:bodyPr/>
          <a:lstStyle>
            <a:lvl1pPr>
              <a:defRPr sz="35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solidFill>
                  <a:prstClr val="black">
                    <a:tint val="75000"/>
                  </a:prstClr>
                </a:solidFill>
              </a:rPr>
              <a:pPr/>
              <a:t>10/25/2020</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B82CCC60-E8CD-4174-8B1A-7DF615B22EE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xmlns="" val="16293913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93867" y="405854"/>
            <a:ext cx="9070677" cy="1153773"/>
          </a:xfrm>
        </p:spPr>
        <p:txBody>
          <a:bodyPr>
            <a:normAutofit/>
          </a:bodyPr>
          <a:lstStyle>
            <a:lvl1pPr algn="ctr">
              <a:defRPr sz="4500" baseline="0">
                <a:solidFill>
                  <a:srgbClr val="002060"/>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Content Placeholder 2"/>
          <p:cNvSpPr>
            <a:spLocks noGrp="1"/>
          </p:cNvSpPr>
          <p:nvPr>
            <p:ph idx="1"/>
          </p:nvPr>
        </p:nvSpPr>
        <p:spPr>
          <a:xfrm>
            <a:off x="493867" y="1582450"/>
            <a:ext cx="9070677" cy="5765171"/>
          </a:xfrm>
        </p:spPr>
        <p:txBody>
          <a:bodyPr/>
          <a:lstStyle>
            <a:lvl1pPr algn="ctr">
              <a:defRPr sz="3500">
                <a:solidFill>
                  <a:schemeClr val="bg1"/>
                </a:solidFill>
              </a:defRPr>
            </a:lvl1pPr>
            <a:lvl2pPr algn="ctr">
              <a:defRPr>
                <a:solidFill>
                  <a:schemeClr val="bg1"/>
                </a:solidFill>
              </a:defRPr>
            </a:lvl2pPr>
            <a:lvl3pPr algn="ctr">
              <a:defRPr>
                <a:solidFill>
                  <a:schemeClr val="bg1"/>
                </a:solidFill>
              </a:defRPr>
            </a:lvl3pPr>
            <a:lvl4pPr algn="ctr">
              <a:defRPr>
                <a:solidFill>
                  <a:schemeClr val="bg1"/>
                </a:solidFill>
              </a:defRPr>
            </a:lvl4pPr>
            <a:lvl5pPr algn="ct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solidFill>
                  <a:prstClr val="black">
                    <a:tint val="75000"/>
                  </a:prstClr>
                </a:solidFill>
              </a:rPr>
              <a:pPr/>
              <a:t>10/25/2020</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82CCC60-E8CD-4174-8B1A-7DF615B22EE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xmlns="" val="166447136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1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theme" Target="../theme/theme10.xml"/><Relationship Id="rId1" Type="http://schemas.openxmlformats.org/officeDocument/2006/relationships/slideLayout" Target="../slideLayouts/slideLayout14.xml"/></Relationships>
</file>

<file path=ppt/slideMasters/_rels/slideMaster1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theme" Target="../theme/theme11.xml"/><Relationship Id="rId1" Type="http://schemas.openxmlformats.org/officeDocument/2006/relationships/slideLayout" Target="../slideLayouts/slideLayout15.xml"/></Relationships>
</file>

<file path=ppt/slideMasters/_rels/slideMaster1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theme" Target="../theme/theme12.xml"/><Relationship Id="rId1" Type="http://schemas.openxmlformats.org/officeDocument/2006/relationships/slideLayout" Target="../slideLayouts/slideLayout16.xml"/></Relationships>
</file>

<file path=ppt/slideMasters/_rels/slideMaster1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theme" Target="../theme/theme13.xml"/><Relationship Id="rId1" Type="http://schemas.openxmlformats.org/officeDocument/2006/relationships/slideLayout" Target="../slideLayouts/slideLayout17.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theme" Target="../theme/theme2.xml"/><Relationship Id="rId1" Type="http://schemas.openxmlformats.org/officeDocument/2006/relationships/slideLayout" Target="../slideLayouts/slideLayout6.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theme" Target="../theme/theme3.xml"/><Relationship Id="rId1" Type="http://schemas.openxmlformats.org/officeDocument/2006/relationships/slideLayout" Target="../slideLayouts/slideLayout7.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theme" Target="../theme/theme4.xml"/><Relationship Id="rId1" Type="http://schemas.openxmlformats.org/officeDocument/2006/relationships/slideLayout" Target="../slideLayouts/slideLayout8.xml"/></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theme" Target="../theme/theme5.xml"/><Relationship Id="rId1" Type="http://schemas.openxmlformats.org/officeDocument/2006/relationships/slideLayout" Target="../slideLayouts/slideLayout9.xm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theme" Target="../theme/theme6.xml"/><Relationship Id="rId1" Type="http://schemas.openxmlformats.org/officeDocument/2006/relationships/slideLayout" Target="../slideLayouts/slideLayout10.xml"/></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theme" Target="../theme/theme7.xml"/><Relationship Id="rId1" Type="http://schemas.openxmlformats.org/officeDocument/2006/relationships/slideLayout" Target="../slideLayouts/slideLayout11.xml"/></Relationships>
</file>

<file path=ppt/slideMasters/_rels/slideMaster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theme" Target="../theme/theme8.xml"/><Relationship Id="rId1" Type="http://schemas.openxmlformats.org/officeDocument/2006/relationships/slideLayout" Target="../slideLayouts/slideLayout12.xml"/></Relationships>
</file>

<file path=ppt/slideMasters/_rels/slideMaster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theme" Target="../theme/theme9.xml"/><Relationship Id="rId1"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3747984" y="288747"/>
            <a:ext cx="1649095" cy="553998"/>
          </a:xfrm>
          <a:prstGeom prst="rect">
            <a:avLst/>
          </a:prstGeom>
        </p:spPr>
        <p:txBody>
          <a:bodyPr wrap="square" lIns="0" tIns="0" rIns="0" bIns="0">
            <a:spAutoFit/>
          </a:bodyPr>
          <a:lstStyle>
            <a:lvl1pPr>
              <a:defRPr sz="3600" b="0" i="0">
                <a:solidFill>
                  <a:srgbClr val="001F5F"/>
                </a:solidFill>
                <a:latin typeface="Calibri"/>
                <a:cs typeface="Calibri"/>
              </a:defRPr>
            </a:lvl1pPr>
          </a:lstStyle>
          <a:p>
            <a:endParaRPr/>
          </a:p>
        </p:txBody>
      </p:sp>
      <p:sp>
        <p:nvSpPr>
          <p:cNvPr id="3" name="Holder 3"/>
          <p:cNvSpPr>
            <a:spLocks noGrp="1"/>
          </p:cNvSpPr>
          <p:nvPr>
            <p:ph type="body" idx="1"/>
          </p:nvPr>
        </p:nvSpPr>
        <p:spPr>
          <a:xfrm>
            <a:off x="1167183" y="1134052"/>
            <a:ext cx="7736840" cy="276999"/>
          </a:xfrm>
          <a:prstGeom prst="rect">
            <a:avLst/>
          </a:prstGeom>
        </p:spPr>
        <p:txBody>
          <a:bodyPr wrap="square" lIns="0" tIns="0" rIns="0" bIns="0">
            <a:spAutoFit/>
          </a:bodyPr>
          <a:lstStyle>
            <a:lvl1pPr>
              <a:defRPr sz="1800" b="1" i="0">
                <a:solidFill>
                  <a:schemeClr val="tx1"/>
                </a:solidFill>
                <a:latin typeface="Times New Roman"/>
                <a:cs typeface="Times New Roman"/>
              </a:defRPr>
            </a:lvl1pPr>
          </a:lstStyle>
          <a:p>
            <a:endParaRPr/>
          </a:p>
        </p:txBody>
      </p:sp>
      <p:sp>
        <p:nvSpPr>
          <p:cNvPr id="4" name="Holder 4"/>
          <p:cNvSpPr>
            <a:spLocks noGrp="1"/>
          </p:cNvSpPr>
          <p:nvPr>
            <p:ph type="ftr" sz="quarter" idx="5"/>
          </p:nvPr>
        </p:nvSpPr>
        <p:spPr>
          <a:xfrm>
            <a:off x="3108960" y="4789359"/>
            <a:ext cx="2926080" cy="26161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457201" y="4789359"/>
            <a:ext cx="2103120" cy="26161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pPr/>
              <a:t>10/25/2020</a:t>
            </a:fld>
            <a:endParaRPr lang="en-US"/>
          </a:p>
        </p:txBody>
      </p:sp>
      <p:sp>
        <p:nvSpPr>
          <p:cNvPr id="6" name="Holder 6"/>
          <p:cNvSpPr>
            <a:spLocks noGrp="1"/>
          </p:cNvSpPr>
          <p:nvPr>
            <p:ph type="sldNum" sz="quarter" idx="7"/>
          </p:nvPr>
        </p:nvSpPr>
        <p:spPr>
          <a:xfrm>
            <a:off x="6583683" y="4789359"/>
            <a:ext cx="2103120" cy="26161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rPr/>
              <a:pPr/>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3480">
        <a:defRPr>
          <a:latin typeface="+mn-lt"/>
          <a:ea typeface="+mn-ea"/>
          <a:cs typeface="+mn-cs"/>
        </a:defRPr>
      </a:lvl2pPr>
      <a:lvl3pPr marL="906938">
        <a:defRPr>
          <a:latin typeface="+mn-lt"/>
          <a:ea typeface="+mn-ea"/>
          <a:cs typeface="+mn-cs"/>
        </a:defRPr>
      </a:lvl3pPr>
      <a:lvl4pPr marL="1360396">
        <a:defRPr>
          <a:latin typeface="+mn-lt"/>
          <a:ea typeface="+mn-ea"/>
          <a:cs typeface="+mn-cs"/>
        </a:defRPr>
      </a:lvl4pPr>
      <a:lvl5pPr marL="1813889">
        <a:defRPr>
          <a:latin typeface="+mn-lt"/>
          <a:ea typeface="+mn-ea"/>
          <a:cs typeface="+mn-cs"/>
        </a:defRPr>
      </a:lvl5pPr>
      <a:lvl6pPr marL="2267351">
        <a:defRPr>
          <a:latin typeface="+mn-lt"/>
          <a:ea typeface="+mn-ea"/>
          <a:cs typeface="+mn-cs"/>
        </a:defRPr>
      </a:lvl6pPr>
      <a:lvl7pPr marL="2720816">
        <a:defRPr>
          <a:latin typeface="+mn-lt"/>
          <a:ea typeface="+mn-ea"/>
          <a:cs typeface="+mn-cs"/>
        </a:defRPr>
      </a:lvl7pPr>
      <a:lvl8pPr marL="3174279">
        <a:defRPr>
          <a:latin typeface="+mn-lt"/>
          <a:ea typeface="+mn-ea"/>
          <a:cs typeface="+mn-cs"/>
        </a:defRPr>
      </a:lvl8pPr>
      <a:lvl9pPr marL="3627765">
        <a:defRPr>
          <a:latin typeface="+mn-lt"/>
          <a:ea typeface="+mn-ea"/>
          <a:cs typeface="+mn-cs"/>
        </a:defRPr>
      </a:lvl9pPr>
    </p:bodyStyle>
    <p:otherStyle>
      <a:lvl1pPr marL="0">
        <a:defRPr>
          <a:latin typeface="+mn-lt"/>
          <a:ea typeface="+mn-ea"/>
          <a:cs typeface="+mn-cs"/>
        </a:defRPr>
      </a:lvl1pPr>
      <a:lvl2pPr marL="453480">
        <a:defRPr>
          <a:latin typeface="+mn-lt"/>
          <a:ea typeface="+mn-ea"/>
          <a:cs typeface="+mn-cs"/>
        </a:defRPr>
      </a:lvl2pPr>
      <a:lvl3pPr marL="906938">
        <a:defRPr>
          <a:latin typeface="+mn-lt"/>
          <a:ea typeface="+mn-ea"/>
          <a:cs typeface="+mn-cs"/>
        </a:defRPr>
      </a:lvl3pPr>
      <a:lvl4pPr marL="1360396">
        <a:defRPr>
          <a:latin typeface="+mn-lt"/>
          <a:ea typeface="+mn-ea"/>
          <a:cs typeface="+mn-cs"/>
        </a:defRPr>
      </a:lvl4pPr>
      <a:lvl5pPr marL="1813889">
        <a:defRPr>
          <a:latin typeface="+mn-lt"/>
          <a:ea typeface="+mn-ea"/>
          <a:cs typeface="+mn-cs"/>
        </a:defRPr>
      </a:lvl5pPr>
      <a:lvl6pPr marL="2267351">
        <a:defRPr>
          <a:latin typeface="+mn-lt"/>
          <a:ea typeface="+mn-ea"/>
          <a:cs typeface="+mn-cs"/>
        </a:defRPr>
      </a:lvl6pPr>
      <a:lvl7pPr marL="2720816">
        <a:defRPr>
          <a:latin typeface="+mn-lt"/>
          <a:ea typeface="+mn-ea"/>
          <a:cs typeface="+mn-cs"/>
        </a:defRPr>
      </a:lvl7pPr>
      <a:lvl8pPr marL="3174279">
        <a:defRPr>
          <a:latin typeface="+mn-lt"/>
          <a:ea typeface="+mn-ea"/>
          <a:cs typeface="+mn-cs"/>
        </a:defRPr>
      </a:lvl8pPr>
      <a:lvl9pPr marL="3627765">
        <a:defRPr>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blipFill dpi="0" rotWithShape="1">
          <a:blip r:embed="rId3" cstate="print">
            <a:alphaModFix amt="69000"/>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02920" y="311257"/>
            <a:ext cx="9052560" cy="1295400"/>
          </a:xfrm>
          <a:prstGeom prst="rect">
            <a:avLst/>
          </a:prstGeom>
        </p:spPr>
        <p:txBody>
          <a:bodyPr vert="horz" lIns="113618" tIns="56843" rIns="113618" bIns="56843" rtlCol="0" anchor="ctr">
            <a:normAutofit/>
          </a:bodyPr>
          <a:lstStyle/>
          <a:p>
            <a:r>
              <a:rPr lang="en-US"/>
              <a:t>Click to edit Master title style</a:t>
            </a:r>
          </a:p>
        </p:txBody>
      </p:sp>
      <p:sp>
        <p:nvSpPr>
          <p:cNvPr id="3" name="Text Placeholder 2"/>
          <p:cNvSpPr>
            <a:spLocks noGrp="1"/>
          </p:cNvSpPr>
          <p:nvPr>
            <p:ph type="body" idx="1"/>
          </p:nvPr>
        </p:nvSpPr>
        <p:spPr>
          <a:xfrm>
            <a:off x="502920" y="1813562"/>
            <a:ext cx="9052560" cy="5129424"/>
          </a:xfrm>
          <a:prstGeom prst="rect">
            <a:avLst/>
          </a:prstGeom>
        </p:spPr>
        <p:txBody>
          <a:bodyPr vert="horz" lIns="113618" tIns="56843" rIns="113618" bIns="56843"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502920" y="7203864"/>
            <a:ext cx="2346960" cy="413809"/>
          </a:xfrm>
          <a:prstGeom prst="rect">
            <a:avLst/>
          </a:prstGeom>
        </p:spPr>
        <p:txBody>
          <a:bodyPr vert="horz" lIns="113618" tIns="56843" rIns="113618" bIns="56843" rtlCol="0" anchor="ctr"/>
          <a:lstStyle>
            <a:lvl1pPr algn="l" defTabSz="1136167">
              <a:defRPr sz="1500">
                <a:solidFill>
                  <a:schemeClr val="tx1">
                    <a:tint val="75000"/>
                  </a:schemeClr>
                </a:solidFill>
              </a:defRPr>
            </a:lvl1pPr>
          </a:lstStyle>
          <a:p>
            <a:fld id="{53074F12-AA26-4AC8-9962-C36BB8F32554}" type="datetimeFigureOut">
              <a:rPr lang="en-US" smtClean="0">
                <a:solidFill>
                  <a:prstClr val="black">
                    <a:tint val="75000"/>
                  </a:prstClr>
                </a:solidFill>
              </a:rPr>
              <a:pPr/>
              <a:t>10/25/2020</a:t>
            </a:fld>
            <a:endParaRPr lang="en-US" dirty="0">
              <a:solidFill>
                <a:prstClr val="black">
                  <a:tint val="75000"/>
                </a:prstClr>
              </a:solidFill>
            </a:endParaRPr>
          </a:p>
        </p:txBody>
      </p:sp>
      <p:sp>
        <p:nvSpPr>
          <p:cNvPr id="5" name="Footer Placeholder 4"/>
          <p:cNvSpPr>
            <a:spLocks noGrp="1"/>
          </p:cNvSpPr>
          <p:nvPr>
            <p:ph type="ftr" sz="quarter" idx="3"/>
          </p:nvPr>
        </p:nvSpPr>
        <p:spPr>
          <a:xfrm>
            <a:off x="3436620" y="7203864"/>
            <a:ext cx="3185160" cy="413809"/>
          </a:xfrm>
          <a:prstGeom prst="rect">
            <a:avLst/>
          </a:prstGeom>
        </p:spPr>
        <p:txBody>
          <a:bodyPr vert="horz" lIns="113618" tIns="56843" rIns="113618" bIns="56843" rtlCol="0" anchor="ctr"/>
          <a:lstStyle>
            <a:lvl1pPr algn="ctr" defTabSz="1136167">
              <a:defRPr sz="1500">
                <a:solidFill>
                  <a:schemeClr val="tx1">
                    <a:tint val="75000"/>
                  </a:schemeClr>
                </a:solidFill>
              </a:defRPr>
            </a:lvl1pPr>
          </a:lstStyle>
          <a:p>
            <a:endParaRPr lang="en-US" dirty="0">
              <a:solidFill>
                <a:prstClr val="black">
                  <a:tint val="75000"/>
                </a:prstClr>
              </a:solidFill>
            </a:endParaRPr>
          </a:p>
        </p:txBody>
      </p:sp>
      <p:sp>
        <p:nvSpPr>
          <p:cNvPr id="6" name="Slide Number Placeholder 5"/>
          <p:cNvSpPr>
            <a:spLocks noGrp="1"/>
          </p:cNvSpPr>
          <p:nvPr>
            <p:ph type="sldNum" sz="quarter" idx="4"/>
          </p:nvPr>
        </p:nvSpPr>
        <p:spPr>
          <a:xfrm>
            <a:off x="7208520" y="7203864"/>
            <a:ext cx="2346960" cy="413809"/>
          </a:xfrm>
          <a:prstGeom prst="rect">
            <a:avLst/>
          </a:prstGeom>
        </p:spPr>
        <p:txBody>
          <a:bodyPr vert="horz" lIns="113618" tIns="56843" rIns="113618" bIns="56843" rtlCol="0" anchor="ctr"/>
          <a:lstStyle>
            <a:lvl1pPr algn="r" defTabSz="1136167">
              <a:defRPr sz="1500">
                <a:solidFill>
                  <a:schemeClr val="tx1">
                    <a:tint val="75000"/>
                  </a:schemeClr>
                </a:solidFill>
              </a:defRPr>
            </a:lvl1pPr>
          </a:lstStyle>
          <a:p>
            <a:fld id="{B82CCC60-E8CD-4174-8B1A-7DF615B22EEF}"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xmlns="" val="1944039382"/>
      </p:ext>
    </p:extLst>
  </p:cSld>
  <p:clrMap bg1="lt1" tx1="dk1" bg2="lt2" tx2="dk2" accent1="accent1" accent2="accent2" accent3="accent3" accent4="accent4" accent5="accent5" accent6="accent6" hlink="hlink" folHlink="folHlink"/>
  <p:sldLayoutIdLst>
    <p:sldLayoutId id="2147483685" r:id="rId1"/>
  </p:sldLayoutIdLst>
  <p:txStyles>
    <p:titleStyle>
      <a:lvl1pPr algn="ctr" defTabSz="1136167" rtl="0" eaLnBrk="1" latinLnBrk="0" hangingPunct="1">
        <a:spcBef>
          <a:spcPct val="0"/>
        </a:spcBef>
        <a:buNone/>
        <a:defRPr sz="5500" kern="1200">
          <a:solidFill>
            <a:schemeClr val="tx1"/>
          </a:solidFill>
          <a:latin typeface="+mj-lt"/>
          <a:ea typeface="+mj-ea"/>
          <a:cs typeface="+mj-cs"/>
        </a:defRPr>
      </a:lvl1pPr>
    </p:titleStyle>
    <p:bodyStyle>
      <a:lvl1pPr marL="426061" indent="-426061" algn="l" defTabSz="1136167" rtl="0" eaLnBrk="1" latinLnBrk="0" hangingPunct="1">
        <a:spcBef>
          <a:spcPct val="20000"/>
        </a:spcBef>
        <a:buFont typeface="Arial" pitchFamily="34" charset="0"/>
        <a:buChar char="•"/>
        <a:defRPr sz="4000" kern="1200">
          <a:solidFill>
            <a:schemeClr val="tx1"/>
          </a:solidFill>
          <a:latin typeface="+mn-lt"/>
          <a:ea typeface="+mn-ea"/>
          <a:cs typeface="+mn-cs"/>
        </a:defRPr>
      </a:lvl1pPr>
      <a:lvl2pPr marL="923124" indent="-355052" algn="l" defTabSz="1136167" rtl="0" eaLnBrk="1" latinLnBrk="0" hangingPunct="1">
        <a:spcBef>
          <a:spcPct val="20000"/>
        </a:spcBef>
        <a:buFont typeface="Arial" pitchFamily="34" charset="0"/>
        <a:buChar char="–"/>
        <a:defRPr sz="3500" kern="1200">
          <a:solidFill>
            <a:schemeClr val="tx1"/>
          </a:solidFill>
          <a:latin typeface="+mn-lt"/>
          <a:ea typeface="+mn-ea"/>
          <a:cs typeface="+mn-cs"/>
        </a:defRPr>
      </a:lvl2pPr>
      <a:lvl3pPr marL="1420189" indent="-284035" algn="l" defTabSz="1136167" rtl="0" eaLnBrk="1" latinLnBrk="0" hangingPunct="1">
        <a:spcBef>
          <a:spcPct val="20000"/>
        </a:spcBef>
        <a:buFont typeface="Arial" pitchFamily="34" charset="0"/>
        <a:buChar char="•"/>
        <a:defRPr sz="3000" kern="1200">
          <a:solidFill>
            <a:schemeClr val="tx1"/>
          </a:solidFill>
          <a:latin typeface="+mn-lt"/>
          <a:ea typeface="+mn-ea"/>
          <a:cs typeface="+mn-cs"/>
        </a:defRPr>
      </a:lvl3pPr>
      <a:lvl4pPr marL="1988274" indent="-284035" algn="l" defTabSz="1136167" rtl="0" eaLnBrk="1" latinLnBrk="0" hangingPunct="1">
        <a:spcBef>
          <a:spcPct val="20000"/>
        </a:spcBef>
        <a:buFont typeface="Arial" pitchFamily="34" charset="0"/>
        <a:buChar char="–"/>
        <a:defRPr sz="2500" kern="1200">
          <a:solidFill>
            <a:schemeClr val="tx1"/>
          </a:solidFill>
          <a:latin typeface="+mn-lt"/>
          <a:ea typeface="+mn-ea"/>
          <a:cs typeface="+mn-cs"/>
        </a:defRPr>
      </a:lvl4pPr>
      <a:lvl5pPr marL="2556356" indent="-284035" algn="l" defTabSz="1136167" rtl="0" eaLnBrk="1" latinLnBrk="0" hangingPunct="1">
        <a:spcBef>
          <a:spcPct val="20000"/>
        </a:spcBef>
        <a:buFont typeface="Arial" pitchFamily="34" charset="0"/>
        <a:buChar char="»"/>
        <a:defRPr sz="2500" kern="1200">
          <a:solidFill>
            <a:schemeClr val="tx1"/>
          </a:solidFill>
          <a:latin typeface="+mn-lt"/>
          <a:ea typeface="+mn-ea"/>
          <a:cs typeface="+mn-cs"/>
        </a:defRPr>
      </a:lvl5pPr>
      <a:lvl6pPr marL="3124420" indent="-284035" algn="l" defTabSz="1136167" rtl="0" eaLnBrk="1" latinLnBrk="0" hangingPunct="1">
        <a:spcBef>
          <a:spcPct val="20000"/>
        </a:spcBef>
        <a:buFont typeface="Arial" pitchFamily="34" charset="0"/>
        <a:buChar char="•"/>
        <a:defRPr sz="2500" kern="1200">
          <a:solidFill>
            <a:schemeClr val="tx1"/>
          </a:solidFill>
          <a:latin typeface="+mn-lt"/>
          <a:ea typeface="+mn-ea"/>
          <a:cs typeface="+mn-cs"/>
        </a:defRPr>
      </a:lvl6pPr>
      <a:lvl7pPr marL="3692510" indent="-284035" algn="l" defTabSz="1136167" rtl="0" eaLnBrk="1" latinLnBrk="0" hangingPunct="1">
        <a:spcBef>
          <a:spcPct val="20000"/>
        </a:spcBef>
        <a:buFont typeface="Arial" pitchFamily="34" charset="0"/>
        <a:buChar char="•"/>
        <a:defRPr sz="2500" kern="1200">
          <a:solidFill>
            <a:schemeClr val="tx1"/>
          </a:solidFill>
          <a:latin typeface="+mn-lt"/>
          <a:ea typeface="+mn-ea"/>
          <a:cs typeface="+mn-cs"/>
        </a:defRPr>
      </a:lvl7pPr>
      <a:lvl8pPr marL="4260585" indent="-284035" algn="l" defTabSz="1136167" rtl="0" eaLnBrk="1" latinLnBrk="0" hangingPunct="1">
        <a:spcBef>
          <a:spcPct val="20000"/>
        </a:spcBef>
        <a:buFont typeface="Arial" pitchFamily="34" charset="0"/>
        <a:buChar char="•"/>
        <a:defRPr sz="2500" kern="1200">
          <a:solidFill>
            <a:schemeClr val="tx1"/>
          </a:solidFill>
          <a:latin typeface="+mn-lt"/>
          <a:ea typeface="+mn-ea"/>
          <a:cs typeface="+mn-cs"/>
        </a:defRPr>
      </a:lvl8pPr>
      <a:lvl9pPr marL="4828667" indent="-284035" algn="l" defTabSz="1136167" rtl="0" eaLnBrk="1" latinLnBrk="0" hangingPunct="1">
        <a:spcBef>
          <a:spcPct val="20000"/>
        </a:spcBef>
        <a:buFont typeface="Arial" pitchFamily="34" charset="0"/>
        <a:buChar char="•"/>
        <a:defRPr sz="2500" kern="1200">
          <a:solidFill>
            <a:schemeClr val="tx1"/>
          </a:solidFill>
          <a:latin typeface="+mn-lt"/>
          <a:ea typeface="+mn-ea"/>
          <a:cs typeface="+mn-cs"/>
        </a:defRPr>
      </a:lvl9pPr>
    </p:bodyStyle>
    <p:otherStyle>
      <a:defPPr>
        <a:defRPr lang="en-US"/>
      </a:defPPr>
      <a:lvl1pPr marL="0" algn="l" defTabSz="1136167" rtl="0" eaLnBrk="1" latinLnBrk="0" hangingPunct="1">
        <a:defRPr sz="2200" kern="1200">
          <a:solidFill>
            <a:schemeClr val="tx1"/>
          </a:solidFill>
          <a:latin typeface="+mn-lt"/>
          <a:ea typeface="+mn-ea"/>
          <a:cs typeface="+mn-cs"/>
        </a:defRPr>
      </a:lvl1pPr>
      <a:lvl2pPr marL="568077" algn="l" defTabSz="1136167" rtl="0" eaLnBrk="1" latinLnBrk="0" hangingPunct="1">
        <a:defRPr sz="2200" kern="1200">
          <a:solidFill>
            <a:schemeClr val="tx1"/>
          </a:solidFill>
          <a:latin typeface="+mn-lt"/>
          <a:ea typeface="+mn-ea"/>
          <a:cs typeface="+mn-cs"/>
        </a:defRPr>
      </a:lvl2pPr>
      <a:lvl3pPr marL="1136167" algn="l" defTabSz="1136167" rtl="0" eaLnBrk="1" latinLnBrk="0" hangingPunct="1">
        <a:defRPr sz="2200" kern="1200">
          <a:solidFill>
            <a:schemeClr val="tx1"/>
          </a:solidFill>
          <a:latin typeface="+mn-lt"/>
          <a:ea typeface="+mn-ea"/>
          <a:cs typeface="+mn-cs"/>
        </a:defRPr>
      </a:lvl3pPr>
      <a:lvl4pPr marL="1704225" algn="l" defTabSz="1136167" rtl="0" eaLnBrk="1" latinLnBrk="0" hangingPunct="1">
        <a:defRPr sz="2200" kern="1200">
          <a:solidFill>
            <a:schemeClr val="tx1"/>
          </a:solidFill>
          <a:latin typeface="+mn-lt"/>
          <a:ea typeface="+mn-ea"/>
          <a:cs typeface="+mn-cs"/>
        </a:defRPr>
      </a:lvl4pPr>
      <a:lvl5pPr marL="2272313" algn="l" defTabSz="1136167" rtl="0" eaLnBrk="1" latinLnBrk="0" hangingPunct="1">
        <a:defRPr sz="2200" kern="1200">
          <a:solidFill>
            <a:schemeClr val="tx1"/>
          </a:solidFill>
          <a:latin typeface="+mn-lt"/>
          <a:ea typeface="+mn-ea"/>
          <a:cs typeface="+mn-cs"/>
        </a:defRPr>
      </a:lvl5pPr>
      <a:lvl6pPr marL="2840387" algn="l" defTabSz="1136167" rtl="0" eaLnBrk="1" latinLnBrk="0" hangingPunct="1">
        <a:defRPr sz="2200" kern="1200">
          <a:solidFill>
            <a:schemeClr val="tx1"/>
          </a:solidFill>
          <a:latin typeface="+mn-lt"/>
          <a:ea typeface="+mn-ea"/>
          <a:cs typeface="+mn-cs"/>
        </a:defRPr>
      </a:lvl6pPr>
      <a:lvl7pPr marL="3408469" algn="l" defTabSz="1136167" rtl="0" eaLnBrk="1" latinLnBrk="0" hangingPunct="1">
        <a:defRPr sz="2200" kern="1200">
          <a:solidFill>
            <a:schemeClr val="tx1"/>
          </a:solidFill>
          <a:latin typeface="+mn-lt"/>
          <a:ea typeface="+mn-ea"/>
          <a:cs typeface="+mn-cs"/>
        </a:defRPr>
      </a:lvl7pPr>
      <a:lvl8pPr marL="3976552" algn="l" defTabSz="1136167" rtl="0" eaLnBrk="1" latinLnBrk="0" hangingPunct="1">
        <a:defRPr sz="2200" kern="1200">
          <a:solidFill>
            <a:schemeClr val="tx1"/>
          </a:solidFill>
          <a:latin typeface="+mn-lt"/>
          <a:ea typeface="+mn-ea"/>
          <a:cs typeface="+mn-cs"/>
        </a:defRPr>
      </a:lvl8pPr>
      <a:lvl9pPr marL="4544626" algn="l" defTabSz="1136167" rtl="0" eaLnBrk="1" latinLnBrk="0" hangingPunct="1">
        <a:defRPr sz="22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blipFill dpi="0" rotWithShape="1">
          <a:blip r:embed="rId3" cstate="print">
            <a:alphaModFix amt="69000"/>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02920" y="311257"/>
            <a:ext cx="9052560" cy="1295400"/>
          </a:xfrm>
          <a:prstGeom prst="rect">
            <a:avLst/>
          </a:prstGeom>
        </p:spPr>
        <p:txBody>
          <a:bodyPr vert="horz" lIns="113723" tIns="56888" rIns="113723" bIns="56888" rtlCol="0" anchor="ctr">
            <a:normAutofit/>
          </a:bodyPr>
          <a:lstStyle/>
          <a:p>
            <a:r>
              <a:rPr lang="en-US"/>
              <a:t>Click to edit Master title style</a:t>
            </a:r>
          </a:p>
        </p:txBody>
      </p:sp>
      <p:sp>
        <p:nvSpPr>
          <p:cNvPr id="3" name="Text Placeholder 2"/>
          <p:cNvSpPr>
            <a:spLocks noGrp="1"/>
          </p:cNvSpPr>
          <p:nvPr>
            <p:ph type="body" idx="1"/>
          </p:nvPr>
        </p:nvSpPr>
        <p:spPr>
          <a:xfrm>
            <a:off x="502920" y="1813562"/>
            <a:ext cx="9052560" cy="5129424"/>
          </a:xfrm>
          <a:prstGeom prst="rect">
            <a:avLst/>
          </a:prstGeom>
        </p:spPr>
        <p:txBody>
          <a:bodyPr vert="horz" lIns="113723" tIns="56888" rIns="113723" bIns="56888"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502920" y="7203864"/>
            <a:ext cx="2346960" cy="413809"/>
          </a:xfrm>
          <a:prstGeom prst="rect">
            <a:avLst/>
          </a:prstGeom>
        </p:spPr>
        <p:txBody>
          <a:bodyPr vert="horz" lIns="113723" tIns="56888" rIns="113723" bIns="56888" rtlCol="0" anchor="ctr"/>
          <a:lstStyle>
            <a:lvl1pPr algn="l" defTabSz="1137213">
              <a:defRPr sz="1500">
                <a:solidFill>
                  <a:schemeClr val="tx1">
                    <a:tint val="75000"/>
                  </a:schemeClr>
                </a:solidFill>
              </a:defRPr>
            </a:lvl1pPr>
          </a:lstStyle>
          <a:p>
            <a:fld id="{53074F12-AA26-4AC8-9962-C36BB8F32554}" type="datetimeFigureOut">
              <a:rPr lang="en-US" smtClean="0">
                <a:solidFill>
                  <a:prstClr val="black">
                    <a:tint val="75000"/>
                  </a:prstClr>
                </a:solidFill>
              </a:rPr>
              <a:pPr/>
              <a:t>10/25/2020</a:t>
            </a:fld>
            <a:endParaRPr lang="en-US" dirty="0">
              <a:solidFill>
                <a:prstClr val="black">
                  <a:tint val="75000"/>
                </a:prstClr>
              </a:solidFill>
            </a:endParaRPr>
          </a:p>
        </p:txBody>
      </p:sp>
      <p:sp>
        <p:nvSpPr>
          <p:cNvPr id="5" name="Footer Placeholder 4"/>
          <p:cNvSpPr>
            <a:spLocks noGrp="1"/>
          </p:cNvSpPr>
          <p:nvPr>
            <p:ph type="ftr" sz="quarter" idx="3"/>
          </p:nvPr>
        </p:nvSpPr>
        <p:spPr>
          <a:xfrm>
            <a:off x="3436620" y="7203864"/>
            <a:ext cx="3185160" cy="413809"/>
          </a:xfrm>
          <a:prstGeom prst="rect">
            <a:avLst/>
          </a:prstGeom>
        </p:spPr>
        <p:txBody>
          <a:bodyPr vert="horz" lIns="113723" tIns="56888" rIns="113723" bIns="56888" rtlCol="0" anchor="ctr"/>
          <a:lstStyle>
            <a:lvl1pPr algn="ctr" defTabSz="1137213">
              <a:defRPr sz="1500">
                <a:solidFill>
                  <a:schemeClr val="tx1">
                    <a:tint val="75000"/>
                  </a:schemeClr>
                </a:solidFill>
              </a:defRPr>
            </a:lvl1pPr>
          </a:lstStyle>
          <a:p>
            <a:endParaRPr lang="en-US" dirty="0">
              <a:solidFill>
                <a:prstClr val="black">
                  <a:tint val="75000"/>
                </a:prstClr>
              </a:solidFill>
            </a:endParaRPr>
          </a:p>
        </p:txBody>
      </p:sp>
      <p:sp>
        <p:nvSpPr>
          <p:cNvPr id="6" name="Slide Number Placeholder 5"/>
          <p:cNvSpPr>
            <a:spLocks noGrp="1"/>
          </p:cNvSpPr>
          <p:nvPr>
            <p:ph type="sldNum" sz="quarter" idx="4"/>
          </p:nvPr>
        </p:nvSpPr>
        <p:spPr>
          <a:xfrm>
            <a:off x="7208520" y="7203864"/>
            <a:ext cx="2346960" cy="413809"/>
          </a:xfrm>
          <a:prstGeom prst="rect">
            <a:avLst/>
          </a:prstGeom>
        </p:spPr>
        <p:txBody>
          <a:bodyPr vert="horz" lIns="113723" tIns="56888" rIns="113723" bIns="56888" rtlCol="0" anchor="ctr"/>
          <a:lstStyle>
            <a:lvl1pPr algn="r" defTabSz="1137213">
              <a:defRPr sz="1500">
                <a:solidFill>
                  <a:schemeClr val="tx1">
                    <a:tint val="75000"/>
                  </a:schemeClr>
                </a:solidFill>
              </a:defRPr>
            </a:lvl1pPr>
          </a:lstStyle>
          <a:p>
            <a:fld id="{B82CCC60-E8CD-4174-8B1A-7DF615B22EEF}"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xmlns="" val="1944039382"/>
      </p:ext>
    </p:extLst>
  </p:cSld>
  <p:clrMap bg1="lt1" tx1="dk1" bg2="lt2" tx2="dk2" accent1="accent1" accent2="accent2" accent3="accent3" accent4="accent4" accent5="accent5" accent6="accent6" hlink="hlink" folHlink="folHlink"/>
  <p:sldLayoutIdLst>
    <p:sldLayoutId id="2147483687" r:id="rId1"/>
  </p:sldLayoutIdLst>
  <p:txStyles>
    <p:titleStyle>
      <a:lvl1pPr algn="ctr" defTabSz="1137213" rtl="0" eaLnBrk="1" latinLnBrk="0" hangingPunct="1">
        <a:spcBef>
          <a:spcPct val="0"/>
        </a:spcBef>
        <a:buNone/>
        <a:defRPr sz="5500" kern="1200">
          <a:solidFill>
            <a:schemeClr val="tx1"/>
          </a:solidFill>
          <a:latin typeface="+mj-lt"/>
          <a:ea typeface="+mj-ea"/>
          <a:cs typeface="+mj-cs"/>
        </a:defRPr>
      </a:lvl1pPr>
    </p:titleStyle>
    <p:bodyStyle>
      <a:lvl1pPr marL="426454" indent="-426454" algn="l" defTabSz="1137213" rtl="0" eaLnBrk="1" latinLnBrk="0" hangingPunct="1">
        <a:spcBef>
          <a:spcPct val="20000"/>
        </a:spcBef>
        <a:buFont typeface="Arial" pitchFamily="34" charset="0"/>
        <a:buChar char="•"/>
        <a:defRPr sz="4000" kern="1200">
          <a:solidFill>
            <a:schemeClr val="tx1"/>
          </a:solidFill>
          <a:latin typeface="+mn-lt"/>
          <a:ea typeface="+mn-ea"/>
          <a:cs typeface="+mn-cs"/>
        </a:defRPr>
      </a:lvl1pPr>
      <a:lvl2pPr marL="923977" indent="-355378" algn="l" defTabSz="1137213" rtl="0" eaLnBrk="1" latinLnBrk="0" hangingPunct="1">
        <a:spcBef>
          <a:spcPct val="20000"/>
        </a:spcBef>
        <a:buFont typeface="Arial" pitchFamily="34" charset="0"/>
        <a:buChar char="–"/>
        <a:defRPr sz="3500" kern="1200">
          <a:solidFill>
            <a:schemeClr val="tx1"/>
          </a:solidFill>
          <a:latin typeface="+mn-lt"/>
          <a:ea typeface="+mn-ea"/>
          <a:cs typeface="+mn-cs"/>
        </a:defRPr>
      </a:lvl2pPr>
      <a:lvl3pPr marL="1421502" indent="-284299" algn="l" defTabSz="1137213" rtl="0" eaLnBrk="1" latinLnBrk="0" hangingPunct="1">
        <a:spcBef>
          <a:spcPct val="20000"/>
        </a:spcBef>
        <a:buFont typeface="Arial" pitchFamily="34" charset="0"/>
        <a:buChar char="•"/>
        <a:defRPr sz="3000" kern="1200">
          <a:solidFill>
            <a:schemeClr val="tx1"/>
          </a:solidFill>
          <a:latin typeface="+mn-lt"/>
          <a:ea typeface="+mn-ea"/>
          <a:cs typeface="+mn-cs"/>
        </a:defRPr>
      </a:lvl3pPr>
      <a:lvl4pPr marL="1990106" indent="-284299" algn="l" defTabSz="1137213" rtl="0" eaLnBrk="1" latinLnBrk="0" hangingPunct="1">
        <a:spcBef>
          <a:spcPct val="20000"/>
        </a:spcBef>
        <a:buFont typeface="Arial" pitchFamily="34" charset="0"/>
        <a:buChar char="–"/>
        <a:defRPr sz="2500" kern="1200">
          <a:solidFill>
            <a:schemeClr val="tx1"/>
          </a:solidFill>
          <a:latin typeface="+mn-lt"/>
          <a:ea typeface="+mn-ea"/>
          <a:cs typeface="+mn-cs"/>
        </a:defRPr>
      </a:lvl4pPr>
      <a:lvl5pPr marL="2558714" indent="-284299" algn="l" defTabSz="1137213" rtl="0" eaLnBrk="1" latinLnBrk="0" hangingPunct="1">
        <a:spcBef>
          <a:spcPct val="20000"/>
        </a:spcBef>
        <a:buFont typeface="Arial" pitchFamily="34" charset="0"/>
        <a:buChar char="»"/>
        <a:defRPr sz="2500" kern="1200">
          <a:solidFill>
            <a:schemeClr val="tx1"/>
          </a:solidFill>
          <a:latin typeface="+mn-lt"/>
          <a:ea typeface="+mn-ea"/>
          <a:cs typeface="+mn-cs"/>
        </a:defRPr>
      </a:lvl5pPr>
      <a:lvl6pPr marL="3127303" indent="-284299" algn="l" defTabSz="1137213" rtl="0" eaLnBrk="1" latinLnBrk="0" hangingPunct="1">
        <a:spcBef>
          <a:spcPct val="20000"/>
        </a:spcBef>
        <a:buFont typeface="Arial" pitchFamily="34" charset="0"/>
        <a:buChar char="•"/>
        <a:defRPr sz="2500" kern="1200">
          <a:solidFill>
            <a:schemeClr val="tx1"/>
          </a:solidFill>
          <a:latin typeface="+mn-lt"/>
          <a:ea typeface="+mn-ea"/>
          <a:cs typeface="+mn-cs"/>
        </a:defRPr>
      </a:lvl6pPr>
      <a:lvl7pPr marL="3695915" indent="-284299" algn="l" defTabSz="1137213" rtl="0" eaLnBrk="1" latinLnBrk="0" hangingPunct="1">
        <a:spcBef>
          <a:spcPct val="20000"/>
        </a:spcBef>
        <a:buFont typeface="Arial" pitchFamily="34" charset="0"/>
        <a:buChar char="•"/>
        <a:defRPr sz="2500" kern="1200">
          <a:solidFill>
            <a:schemeClr val="tx1"/>
          </a:solidFill>
          <a:latin typeface="+mn-lt"/>
          <a:ea typeface="+mn-ea"/>
          <a:cs typeface="+mn-cs"/>
        </a:defRPr>
      </a:lvl7pPr>
      <a:lvl8pPr marL="4264515" indent="-284299" algn="l" defTabSz="1137213" rtl="0" eaLnBrk="1" latinLnBrk="0" hangingPunct="1">
        <a:spcBef>
          <a:spcPct val="20000"/>
        </a:spcBef>
        <a:buFont typeface="Arial" pitchFamily="34" charset="0"/>
        <a:buChar char="•"/>
        <a:defRPr sz="2500" kern="1200">
          <a:solidFill>
            <a:schemeClr val="tx1"/>
          </a:solidFill>
          <a:latin typeface="+mn-lt"/>
          <a:ea typeface="+mn-ea"/>
          <a:cs typeface="+mn-cs"/>
        </a:defRPr>
      </a:lvl8pPr>
      <a:lvl9pPr marL="4833118" indent="-284299" algn="l" defTabSz="1137213" rtl="0" eaLnBrk="1" latinLnBrk="0" hangingPunct="1">
        <a:spcBef>
          <a:spcPct val="20000"/>
        </a:spcBef>
        <a:buFont typeface="Arial" pitchFamily="34" charset="0"/>
        <a:buChar char="•"/>
        <a:defRPr sz="2500" kern="1200">
          <a:solidFill>
            <a:schemeClr val="tx1"/>
          </a:solidFill>
          <a:latin typeface="+mn-lt"/>
          <a:ea typeface="+mn-ea"/>
          <a:cs typeface="+mn-cs"/>
        </a:defRPr>
      </a:lvl9pPr>
    </p:bodyStyle>
    <p:otherStyle>
      <a:defPPr>
        <a:defRPr lang="en-US"/>
      </a:defPPr>
      <a:lvl1pPr marL="0" algn="l" defTabSz="1137213" rtl="0" eaLnBrk="1" latinLnBrk="0" hangingPunct="1">
        <a:defRPr sz="2200" kern="1200">
          <a:solidFill>
            <a:schemeClr val="tx1"/>
          </a:solidFill>
          <a:latin typeface="+mn-lt"/>
          <a:ea typeface="+mn-ea"/>
          <a:cs typeface="+mn-cs"/>
        </a:defRPr>
      </a:lvl1pPr>
      <a:lvl2pPr marL="568599" algn="l" defTabSz="1137213" rtl="0" eaLnBrk="1" latinLnBrk="0" hangingPunct="1">
        <a:defRPr sz="2200" kern="1200">
          <a:solidFill>
            <a:schemeClr val="tx1"/>
          </a:solidFill>
          <a:latin typeface="+mn-lt"/>
          <a:ea typeface="+mn-ea"/>
          <a:cs typeface="+mn-cs"/>
        </a:defRPr>
      </a:lvl2pPr>
      <a:lvl3pPr marL="1137213" algn="l" defTabSz="1137213" rtl="0" eaLnBrk="1" latinLnBrk="0" hangingPunct="1">
        <a:defRPr sz="2200" kern="1200">
          <a:solidFill>
            <a:schemeClr val="tx1"/>
          </a:solidFill>
          <a:latin typeface="+mn-lt"/>
          <a:ea typeface="+mn-ea"/>
          <a:cs typeface="+mn-cs"/>
        </a:defRPr>
      </a:lvl3pPr>
      <a:lvl4pPr marL="1705798" algn="l" defTabSz="1137213" rtl="0" eaLnBrk="1" latinLnBrk="0" hangingPunct="1">
        <a:defRPr sz="2200" kern="1200">
          <a:solidFill>
            <a:schemeClr val="tx1"/>
          </a:solidFill>
          <a:latin typeface="+mn-lt"/>
          <a:ea typeface="+mn-ea"/>
          <a:cs typeface="+mn-cs"/>
        </a:defRPr>
      </a:lvl4pPr>
      <a:lvl5pPr marL="2274408" algn="l" defTabSz="1137213" rtl="0" eaLnBrk="1" latinLnBrk="0" hangingPunct="1">
        <a:defRPr sz="2200" kern="1200">
          <a:solidFill>
            <a:schemeClr val="tx1"/>
          </a:solidFill>
          <a:latin typeface="+mn-lt"/>
          <a:ea typeface="+mn-ea"/>
          <a:cs typeface="+mn-cs"/>
        </a:defRPr>
      </a:lvl5pPr>
      <a:lvl6pPr marL="2843006" algn="l" defTabSz="1137213" rtl="0" eaLnBrk="1" latinLnBrk="0" hangingPunct="1">
        <a:defRPr sz="2200" kern="1200">
          <a:solidFill>
            <a:schemeClr val="tx1"/>
          </a:solidFill>
          <a:latin typeface="+mn-lt"/>
          <a:ea typeface="+mn-ea"/>
          <a:cs typeface="+mn-cs"/>
        </a:defRPr>
      </a:lvl6pPr>
      <a:lvl7pPr marL="3411613" algn="l" defTabSz="1137213" rtl="0" eaLnBrk="1" latinLnBrk="0" hangingPunct="1">
        <a:defRPr sz="2200" kern="1200">
          <a:solidFill>
            <a:schemeClr val="tx1"/>
          </a:solidFill>
          <a:latin typeface="+mn-lt"/>
          <a:ea typeface="+mn-ea"/>
          <a:cs typeface="+mn-cs"/>
        </a:defRPr>
      </a:lvl7pPr>
      <a:lvl8pPr marL="3980219" algn="l" defTabSz="1137213" rtl="0" eaLnBrk="1" latinLnBrk="0" hangingPunct="1">
        <a:defRPr sz="2200" kern="1200">
          <a:solidFill>
            <a:schemeClr val="tx1"/>
          </a:solidFill>
          <a:latin typeface="+mn-lt"/>
          <a:ea typeface="+mn-ea"/>
          <a:cs typeface="+mn-cs"/>
        </a:defRPr>
      </a:lvl8pPr>
      <a:lvl9pPr marL="4548815" algn="l" defTabSz="1137213" rtl="0" eaLnBrk="1" latinLnBrk="0" hangingPunct="1">
        <a:defRPr sz="22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blipFill dpi="0" rotWithShape="1">
          <a:blip r:embed="rId3" cstate="print">
            <a:alphaModFix amt="69000"/>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02920" y="311257"/>
            <a:ext cx="9052560" cy="1295400"/>
          </a:xfrm>
          <a:prstGeom prst="rect">
            <a:avLst/>
          </a:prstGeom>
        </p:spPr>
        <p:txBody>
          <a:bodyPr vert="horz" lIns="113839" tIns="56939" rIns="113839" bIns="56939" rtlCol="0" anchor="ctr">
            <a:normAutofit/>
          </a:bodyPr>
          <a:lstStyle/>
          <a:p>
            <a:r>
              <a:rPr lang="en-US"/>
              <a:t>Click to edit Master title style</a:t>
            </a:r>
          </a:p>
        </p:txBody>
      </p:sp>
      <p:sp>
        <p:nvSpPr>
          <p:cNvPr id="3" name="Text Placeholder 2"/>
          <p:cNvSpPr>
            <a:spLocks noGrp="1"/>
          </p:cNvSpPr>
          <p:nvPr>
            <p:ph type="body" idx="1"/>
          </p:nvPr>
        </p:nvSpPr>
        <p:spPr>
          <a:xfrm>
            <a:off x="502920" y="1813562"/>
            <a:ext cx="9052560" cy="5129424"/>
          </a:xfrm>
          <a:prstGeom prst="rect">
            <a:avLst/>
          </a:prstGeom>
        </p:spPr>
        <p:txBody>
          <a:bodyPr vert="horz" lIns="113839" tIns="56939" rIns="113839" bIns="5693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502920" y="7203864"/>
            <a:ext cx="2346960" cy="413809"/>
          </a:xfrm>
          <a:prstGeom prst="rect">
            <a:avLst/>
          </a:prstGeom>
        </p:spPr>
        <p:txBody>
          <a:bodyPr vert="horz" lIns="113839" tIns="56939" rIns="113839" bIns="56939" rtlCol="0" anchor="ctr"/>
          <a:lstStyle>
            <a:lvl1pPr algn="l" defTabSz="1138376">
              <a:defRPr sz="1500">
                <a:solidFill>
                  <a:schemeClr val="tx1">
                    <a:tint val="75000"/>
                  </a:schemeClr>
                </a:solidFill>
              </a:defRPr>
            </a:lvl1pPr>
          </a:lstStyle>
          <a:p>
            <a:fld id="{53074F12-AA26-4AC8-9962-C36BB8F32554}" type="datetimeFigureOut">
              <a:rPr lang="en-US" smtClean="0">
                <a:solidFill>
                  <a:prstClr val="black">
                    <a:tint val="75000"/>
                  </a:prstClr>
                </a:solidFill>
              </a:rPr>
              <a:pPr/>
              <a:t>10/25/2020</a:t>
            </a:fld>
            <a:endParaRPr lang="en-US" dirty="0">
              <a:solidFill>
                <a:prstClr val="black">
                  <a:tint val="75000"/>
                </a:prstClr>
              </a:solidFill>
            </a:endParaRPr>
          </a:p>
        </p:txBody>
      </p:sp>
      <p:sp>
        <p:nvSpPr>
          <p:cNvPr id="5" name="Footer Placeholder 4"/>
          <p:cNvSpPr>
            <a:spLocks noGrp="1"/>
          </p:cNvSpPr>
          <p:nvPr>
            <p:ph type="ftr" sz="quarter" idx="3"/>
          </p:nvPr>
        </p:nvSpPr>
        <p:spPr>
          <a:xfrm>
            <a:off x="3436620" y="7203864"/>
            <a:ext cx="3185160" cy="413809"/>
          </a:xfrm>
          <a:prstGeom prst="rect">
            <a:avLst/>
          </a:prstGeom>
        </p:spPr>
        <p:txBody>
          <a:bodyPr vert="horz" lIns="113839" tIns="56939" rIns="113839" bIns="56939" rtlCol="0" anchor="ctr"/>
          <a:lstStyle>
            <a:lvl1pPr algn="ctr" defTabSz="1138376">
              <a:defRPr sz="1500">
                <a:solidFill>
                  <a:schemeClr val="tx1">
                    <a:tint val="75000"/>
                  </a:schemeClr>
                </a:solidFill>
              </a:defRPr>
            </a:lvl1pPr>
          </a:lstStyle>
          <a:p>
            <a:endParaRPr lang="en-US" dirty="0">
              <a:solidFill>
                <a:prstClr val="black">
                  <a:tint val="75000"/>
                </a:prstClr>
              </a:solidFill>
            </a:endParaRPr>
          </a:p>
        </p:txBody>
      </p:sp>
      <p:sp>
        <p:nvSpPr>
          <p:cNvPr id="6" name="Slide Number Placeholder 5"/>
          <p:cNvSpPr>
            <a:spLocks noGrp="1"/>
          </p:cNvSpPr>
          <p:nvPr>
            <p:ph type="sldNum" sz="quarter" idx="4"/>
          </p:nvPr>
        </p:nvSpPr>
        <p:spPr>
          <a:xfrm>
            <a:off x="7208520" y="7203864"/>
            <a:ext cx="2346960" cy="413809"/>
          </a:xfrm>
          <a:prstGeom prst="rect">
            <a:avLst/>
          </a:prstGeom>
        </p:spPr>
        <p:txBody>
          <a:bodyPr vert="horz" lIns="113839" tIns="56939" rIns="113839" bIns="56939" rtlCol="0" anchor="ctr"/>
          <a:lstStyle>
            <a:lvl1pPr algn="r" defTabSz="1138376">
              <a:defRPr sz="1500">
                <a:solidFill>
                  <a:schemeClr val="tx1">
                    <a:tint val="75000"/>
                  </a:schemeClr>
                </a:solidFill>
              </a:defRPr>
            </a:lvl1pPr>
          </a:lstStyle>
          <a:p>
            <a:fld id="{B82CCC60-E8CD-4174-8B1A-7DF615B22EEF}"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xmlns="" val="1944039382"/>
      </p:ext>
    </p:extLst>
  </p:cSld>
  <p:clrMap bg1="lt1" tx1="dk1" bg2="lt2" tx2="dk2" accent1="accent1" accent2="accent2" accent3="accent3" accent4="accent4" accent5="accent5" accent6="accent6" hlink="hlink" folHlink="folHlink"/>
  <p:sldLayoutIdLst>
    <p:sldLayoutId id="2147483689" r:id="rId1"/>
  </p:sldLayoutIdLst>
  <p:txStyles>
    <p:titleStyle>
      <a:lvl1pPr algn="ctr" defTabSz="1138376" rtl="0" eaLnBrk="1" latinLnBrk="0" hangingPunct="1">
        <a:spcBef>
          <a:spcPct val="0"/>
        </a:spcBef>
        <a:buNone/>
        <a:defRPr sz="5500" kern="1200">
          <a:solidFill>
            <a:schemeClr val="tx1"/>
          </a:solidFill>
          <a:latin typeface="+mj-lt"/>
          <a:ea typeface="+mj-ea"/>
          <a:cs typeface="+mj-cs"/>
        </a:defRPr>
      </a:lvl1pPr>
    </p:titleStyle>
    <p:bodyStyle>
      <a:lvl1pPr marL="426891" indent="-426891" algn="l" defTabSz="1138376" rtl="0" eaLnBrk="1" latinLnBrk="0" hangingPunct="1">
        <a:spcBef>
          <a:spcPct val="20000"/>
        </a:spcBef>
        <a:buFont typeface="Arial" pitchFamily="34" charset="0"/>
        <a:buChar char="•"/>
        <a:defRPr sz="4000" kern="1200">
          <a:solidFill>
            <a:schemeClr val="tx1"/>
          </a:solidFill>
          <a:latin typeface="+mn-lt"/>
          <a:ea typeface="+mn-ea"/>
          <a:cs typeface="+mn-cs"/>
        </a:defRPr>
      </a:lvl1pPr>
      <a:lvl2pPr marL="924925" indent="-355742" algn="l" defTabSz="1138376" rtl="0" eaLnBrk="1" latinLnBrk="0" hangingPunct="1">
        <a:spcBef>
          <a:spcPct val="20000"/>
        </a:spcBef>
        <a:buFont typeface="Arial" pitchFamily="34" charset="0"/>
        <a:buChar char="–"/>
        <a:defRPr sz="3500" kern="1200">
          <a:solidFill>
            <a:schemeClr val="tx1"/>
          </a:solidFill>
          <a:latin typeface="+mn-lt"/>
          <a:ea typeface="+mn-ea"/>
          <a:cs typeface="+mn-cs"/>
        </a:defRPr>
      </a:lvl2pPr>
      <a:lvl3pPr marL="1422961" indent="-284591" algn="l" defTabSz="1138376" rtl="0" eaLnBrk="1" latinLnBrk="0" hangingPunct="1">
        <a:spcBef>
          <a:spcPct val="20000"/>
        </a:spcBef>
        <a:buFont typeface="Arial" pitchFamily="34" charset="0"/>
        <a:buChar char="•"/>
        <a:defRPr sz="3000" kern="1200">
          <a:solidFill>
            <a:schemeClr val="tx1"/>
          </a:solidFill>
          <a:latin typeface="+mn-lt"/>
          <a:ea typeface="+mn-ea"/>
          <a:cs typeface="+mn-cs"/>
        </a:defRPr>
      </a:lvl3pPr>
      <a:lvl4pPr marL="1992146" indent="-284591" algn="l" defTabSz="1138376" rtl="0" eaLnBrk="1" latinLnBrk="0" hangingPunct="1">
        <a:spcBef>
          <a:spcPct val="20000"/>
        </a:spcBef>
        <a:buFont typeface="Arial" pitchFamily="34" charset="0"/>
        <a:buChar char="–"/>
        <a:defRPr sz="2500" kern="1200">
          <a:solidFill>
            <a:schemeClr val="tx1"/>
          </a:solidFill>
          <a:latin typeface="+mn-lt"/>
          <a:ea typeface="+mn-ea"/>
          <a:cs typeface="+mn-cs"/>
        </a:defRPr>
      </a:lvl4pPr>
      <a:lvl5pPr marL="2561337" indent="-284591" algn="l" defTabSz="1138376" rtl="0" eaLnBrk="1" latinLnBrk="0" hangingPunct="1">
        <a:spcBef>
          <a:spcPct val="20000"/>
        </a:spcBef>
        <a:buFont typeface="Arial" pitchFamily="34" charset="0"/>
        <a:buChar char="»"/>
        <a:defRPr sz="2500" kern="1200">
          <a:solidFill>
            <a:schemeClr val="tx1"/>
          </a:solidFill>
          <a:latin typeface="+mn-lt"/>
          <a:ea typeface="+mn-ea"/>
          <a:cs typeface="+mn-cs"/>
        </a:defRPr>
      </a:lvl5pPr>
      <a:lvl6pPr marL="3130509" indent="-284591" algn="l" defTabSz="1138376" rtl="0" eaLnBrk="1" latinLnBrk="0" hangingPunct="1">
        <a:spcBef>
          <a:spcPct val="20000"/>
        </a:spcBef>
        <a:buFont typeface="Arial" pitchFamily="34" charset="0"/>
        <a:buChar char="•"/>
        <a:defRPr sz="2500" kern="1200">
          <a:solidFill>
            <a:schemeClr val="tx1"/>
          </a:solidFill>
          <a:latin typeface="+mn-lt"/>
          <a:ea typeface="+mn-ea"/>
          <a:cs typeface="+mn-cs"/>
        </a:defRPr>
      </a:lvl6pPr>
      <a:lvl7pPr marL="3699701" indent="-284591" algn="l" defTabSz="1138376" rtl="0" eaLnBrk="1" latinLnBrk="0" hangingPunct="1">
        <a:spcBef>
          <a:spcPct val="20000"/>
        </a:spcBef>
        <a:buFont typeface="Arial" pitchFamily="34" charset="0"/>
        <a:buChar char="•"/>
        <a:defRPr sz="2500" kern="1200">
          <a:solidFill>
            <a:schemeClr val="tx1"/>
          </a:solidFill>
          <a:latin typeface="+mn-lt"/>
          <a:ea typeface="+mn-ea"/>
          <a:cs typeface="+mn-cs"/>
        </a:defRPr>
      </a:lvl7pPr>
      <a:lvl8pPr marL="4268886" indent="-284591" algn="l" defTabSz="1138376" rtl="0" eaLnBrk="1" latinLnBrk="0" hangingPunct="1">
        <a:spcBef>
          <a:spcPct val="20000"/>
        </a:spcBef>
        <a:buFont typeface="Arial" pitchFamily="34" charset="0"/>
        <a:buChar char="•"/>
        <a:defRPr sz="2500" kern="1200">
          <a:solidFill>
            <a:schemeClr val="tx1"/>
          </a:solidFill>
          <a:latin typeface="+mn-lt"/>
          <a:ea typeface="+mn-ea"/>
          <a:cs typeface="+mn-cs"/>
        </a:defRPr>
      </a:lvl8pPr>
      <a:lvl9pPr marL="4838070" indent="-284591" algn="l" defTabSz="1138376" rtl="0" eaLnBrk="1" latinLnBrk="0" hangingPunct="1">
        <a:spcBef>
          <a:spcPct val="20000"/>
        </a:spcBef>
        <a:buFont typeface="Arial" pitchFamily="34" charset="0"/>
        <a:buChar char="•"/>
        <a:defRPr sz="2500" kern="1200">
          <a:solidFill>
            <a:schemeClr val="tx1"/>
          </a:solidFill>
          <a:latin typeface="+mn-lt"/>
          <a:ea typeface="+mn-ea"/>
          <a:cs typeface="+mn-cs"/>
        </a:defRPr>
      </a:lvl9pPr>
    </p:bodyStyle>
    <p:otherStyle>
      <a:defPPr>
        <a:defRPr lang="en-US"/>
      </a:defPPr>
      <a:lvl1pPr marL="0" algn="l" defTabSz="1138376" rtl="0" eaLnBrk="1" latinLnBrk="0" hangingPunct="1">
        <a:defRPr sz="2200" kern="1200">
          <a:solidFill>
            <a:schemeClr val="tx1"/>
          </a:solidFill>
          <a:latin typeface="+mn-lt"/>
          <a:ea typeface="+mn-ea"/>
          <a:cs typeface="+mn-cs"/>
        </a:defRPr>
      </a:lvl1pPr>
      <a:lvl2pPr marL="569184" algn="l" defTabSz="1138376" rtl="0" eaLnBrk="1" latinLnBrk="0" hangingPunct="1">
        <a:defRPr sz="2200" kern="1200">
          <a:solidFill>
            <a:schemeClr val="tx1"/>
          </a:solidFill>
          <a:latin typeface="+mn-lt"/>
          <a:ea typeface="+mn-ea"/>
          <a:cs typeface="+mn-cs"/>
        </a:defRPr>
      </a:lvl2pPr>
      <a:lvl3pPr marL="1138376" algn="l" defTabSz="1138376" rtl="0" eaLnBrk="1" latinLnBrk="0" hangingPunct="1">
        <a:defRPr sz="2200" kern="1200">
          <a:solidFill>
            <a:schemeClr val="tx1"/>
          </a:solidFill>
          <a:latin typeface="+mn-lt"/>
          <a:ea typeface="+mn-ea"/>
          <a:cs typeface="+mn-cs"/>
        </a:defRPr>
      </a:lvl3pPr>
      <a:lvl4pPr marL="1707545" algn="l" defTabSz="1138376" rtl="0" eaLnBrk="1" latinLnBrk="0" hangingPunct="1">
        <a:defRPr sz="2200" kern="1200">
          <a:solidFill>
            <a:schemeClr val="tx1"/>
          </a:solidFill>
          <a:latin typeface="+mn-lt"/>
          <a:ea typeface="+mn-ea"/>
          <a:cs typeface="+mn-cs"/>
        </a:defRPr>
      </a:lvl4pPr>
      <a:lvl5pPr marL="2276738" algn="l" defTabSz="1138376" rtl="0" eaLnBrk="1" latinLnBrk="0" hangingPunct="1">
        <a:defRPr sz="2200" kern="1200">
          <a:solidFill>
            <a:schemeClr val="tx1"/>
          </a:solidFill>
          <a:latin typeface="+mn-lt"/>
          <a:ea typeface="+mn-ea"/>
          <a:cs typeface="+mn-cs"/>
        </a:defRPr>
      </a:lvl5pPr>
      <a:lvl6pPr marL="2845923" algn="l" defTabSz="1138376" rtl="0" eaLnBrk="1" latinLnBrk="0" hangingPunct="1">
        <a:defRPr sz="2200" kern="1200">
          <a:solidFill>
            <a:schemeClr val="tx1"/>
          </a:solidFill>
          <a:latin typeface="+mn-lt"/>
          <a:ea typeface="+mn-ea"/>
          <a:cs typeface="+mn-cs"/>
        </a:defRPr>
      </a:lvl6pPr>
      <a:lvl7pPr marL="3415108" algn="l" defTabSz="1138376" rtl="0" eaLnBrk="1" latinLnBrk="0" hangingPunct="1">
        <a:defRPr sz="2200" kern="1200">
          <a:solidFill>
            <a:schemeClr val="tx1"/>
          </a:solidFill>
          <a:latin typeface="+mn-lt"/>
          <a:ea typeface="+mn-ea"/>
          <a:cs typeface="+mn-cs"/>
        </a:defRPr>
      </a:lvl7pPr>
      <a:lvl8pPr marL="3984297" algn="l" defTabSz="1138376" rtl="0" eaLnBrk="1" latinLnBrk="0" hangingPunct="1">
        <a:defRPr sz="2200" kern="1200">
          <a:solidFill>
            <a:schemeClr val="tx1"/>
          </a:solidFill>
          <a:latin typeface="+mn-lt"/>
          <a:ea typeface="+mn-ea"/>
          <a:cs typeface="+mn-cs"/>
        </a:defRPr>
      </a:lvl8pPr>
      <a:lvl9pPr marL="4553477" algn="l" defTabSz="1138376" rtl="0" eaLnBrk="1" latinLnBrk="0" hangingPunct="1">
        <a:defRPr sz="22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blipFill dpi="0" rotWithShape="1">
          <a:blip r:embed="rId3" cstate="print">
            <a:alphaModFix amt="69000"/>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02920" y="311257"/>
            <a:ext cx="9052560" cy="1295400"/>
          </a:xfrm>
          <a:prstGeom prst="rect">
            <a:avLst/>
          </a:prstGeom>
        </p:spPr>
        <p:txBody>
          <a:bodyPr vert="horz" lIns="113967" tIns="56994" rIns="113967" bIns="56994" rtlCol="0" anchor="ctr">
            <a:normAutofit/>
          </a:bodyPr>
          <a:lstStyle/>
          <a:p>
            <a:r>
              <a:rPr lang="en-US"/>
              <a:t>Click to edit Master title style</a:t>
            </a:r>
          </a:p>
        </p:txBody>
      </p:sp>
      <p:sp>
        <p:nvSpPr>
          <p:cNvPr id="3" name="Text Placeholder 2"/>
          <p:cNvSpPr>
            <a:spLocks noGrp="1"/>
          </p:cNvSpPr>
          <p:nvPr>
            <p:ph type="body" idx="1"/>
          </p:nvPr>
        </p:nvSpPr>
        <p:spPr>
          <a:xfrm>
            <a:off x="502920" y="1813562"/>
            <a:ext cx="9052560" cy="5129424"/>
          </a:xfrm>
          <a:prstGeom prst="rect">
            <a:avLst/>
          </a:prstGeom>
        </p:spPr>
        <p:txBody>
          <a:bodyPr vert="horz" lIns="113967" tIns="56994" rIns="113967" bIns="56994"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502920" y="7203864"/>
            <a:ext cx="2346960" cy="413809"/>
          </a:xfrm>
          <a:prstGeom prst="rect">
            <a:avLst/>
          </a:prstGeom>
        </p:spPr>
        <p:txBody>
          <a:bodyPr vert="horz" lIns="113967" tIns="56994" rIns="113967" bIns="56994" rtlCol="0" anchor="ctr"/>
          <a:lstStyle>
            <a:lvl1pPr algn="l">
              <a:defRPr sz="1500">
                <a:solidFill>
                  <a:schemeClr val="tx1">
                    <a:tint val="75000"/>
                  </a:schemeClr>
                </a:solidFill>
              </a:defRPr>
            </a:lvl1pPr>
          </a:lstStyle>
          <a:p>
            <a:pPr defTabSz="1139656"/>
            <a:fld id="{53074F12-AA26-4AC8-9962-C36BB8F32554}" type="datetimeFigureOut">
              <a:rPr lang="en-US" smtClean="0">
                <a:solidFill>
                  <a:prstClr val="black">
                    <a:tint val="75000"/>
                  </a:prstClr>
                </a:solidFill>
              </a:rPr>
              <a:pPr defTabSz="1139656"/>
              <a:t>10/25/2020</a:t>
            </a:fld>
            <a:endParaRPr lang="en-US">
              <a:solidFill>
                <a:prstClr val="black">
                  <a:tint val="75000"/>
                </a:prstClr>
              </a:solidFill>
            </a:endParaRPr>
          </a:p>
        </p:txBody>
      </p:sp>
      <p:sp>
        <p:nvSpPr>
          <p:cNvPr id="5" name="Footer Placeholder 4"/>
          <p:cNvSpPr>
            <a:spLocks noGrp="1"/>
          </p:cNvSpPr>
          <p:nvPr>
            <p:ph type="ftr" sz="quarter" idx="3"/>
          </p:nvPr>
        </p:nvSpPr>
        <p:spPr>
          <a:xfrm>
            <a:off x="3436620" y="7203864"/>
            <a:ext cx="3185160" cy="413809"/>
          </a:xfrm>
          <a:prstGeom prst="rect">
            <a:avLst/>
          </a:prstGeom>
        </p:spPr>
        <p:txBody>
          <a:bodyPr vert="horz" lIns="113967" tIns="56994" rIns="113967" bIns="56994" rtlCol="0" anchor="ctr"/>
          <a:lstStyle>
            <a:lvl1pPr algn="ctr">
              <a:defRPr sz="1500">
                <a:solidFill>
                  <a:schemeClr val="tx1">
                    <a:tint val="75000"/>
                  </a:schemeClr>
                </a:solidFill>
              </a:defRPr>
            </a:lvl1pPr>
          </a:lstStyle>
          <a:p>
            <a:pPr defTabSz="1139656"/>
            <a:endParaRPr lang="en-US">
              <a:solidFill>
                <a:prstClr val="black">
                  <a:tint val="75000"/>
                </a:prstClr>
              </a:solidFill>
            </a:endParaRPr>
          </a:p>
        </p:txBody>
      </p:sp>
      <p:sp>
        <p:nvSpPr>
          <p:cNvPr id="6" name="Slide Number Placeholder 5"/>
          <p:cNvSpPr>
            <a:spLocks noGrp="1"/>
          </p:cNvSpPr>
          <p:nvPr>
            <p:ph type="sldNum" sz="quarter" idx="4"/>
          </p:nvPr>
        </p:nvSpPr>
        <p:spPr>
          <a:xfrm>
            <a:off x="7208520" y="7203864"/>
            <a:ext cx="2346960" cy="413809"/>
          </a:xfrm>
          <a:prstGeom prst="rect">
            <a:avLst/>
          </a:prstGeom>
        </p:spPr>
        <p:txBody>
          <a:bodyPr vert="horz" lIns="113967" tIns="56994" rIns="113967" bIns="56994" rtlCol="0" anchor="ctr"/>
          <a:lstStyle>
            <a:lvl1pPr algn="r">
              <a:defRPr sz="1500">
                <a:solidFill>
                  <a:schemeClr val="tx1">
                    <a:tint val="75000"/>
                  </a:schemeClr>
                </a:solidFill>
              </a:defRPr>
            </a:lvl1pPr>
          </a:lstStyle>
          <a:p>
            <a:pPr defTabSz="1139656"/>
            <a:fld id="{B82CCC60-E8CD-4174-8B1A-7DF615B22EEF}" type="slidenum">
              <a:rPr lang="en-US" smtClean="0">
                <a:solidFill>
                  <a:prstClr val="black">
                    <a:tint val="75000"/>
                  </a:prstClr>
                </a:solidFill>
              </a:rPr>
              <a:pPr defTabSz="1139656"/>
              <a:t>‹#›</a:t>
            </a:fld>
            <a:endParaRPr lang="en-US">
              <a:solidFill>
                <a:prstClr val="black">
                  <a:tint val="75000"/>
                </a:prstClr>
              </a:solidFill>
            </a:endParaRPr>
          </a:p>
        </p:txBody>
      </p:sp>
    </p:spTree>
    <p:extLst>
      <p:ext uri="{BB962C8B-B14F-4D97-AF65-F5344CB8AC3E}">
        <p14:creationId xmlns:p14="http://schemas.microsoft.com/office/powerpoint/2010/main" xmlns="" val="1944039382"/>
      </p:ext>
    </p:extLst>
  </p:cSld>
  <p:clrMap bg1="lt1" tx1="dk1" bg2="lt2" tx2="dk2" accent1="accent1" accent2="accent2" accent3="accent3" accent4="accent4" accent5="accent5" accent6="accent6" hlink="hlink" folHlink="folHlink"/>
  <p:sldLayoutIdLst>
    <p:sldLayoutId id="2147483691" r:id="rId1"/>
  </p:sldLayoutIdLst>
  <p:txStyles>
    <p:titleStyle>
      <a:lvl1pPr algn="ctr" defTabSz="1139656" rtl="0" eaLnBrk="1" latinLnBrk="0" hangingPunct="1">
        <a:spcBef>
          <a:spcPct val="0"/>
        </a:spcBef>
        <a:buNone/>
        <a:defRPr sz="5500" kern="1200">
          <a:solidFill>
            <a:schemeClr val="tx1"/>
          </a:solidFill>
          <a:latin typeface="+mj-lt"/>
          <a:ea typeface="+mj-ea"/>
          <a:cs typeface="+mj-cs"/>
        </a:defRPr>
      </a:lvl1pPr>
    </p:titleStyle>
    <p:bodyStyle>
      <a:lvl1pPr marL="427371" indent="-427371" algn="l" defTabSz="1139656" rtl="0" eaLnBrk="1" latinLnBrk="0" hangingPunct="1">
        <a:spcBef>
          <a:spcPct val="20000"/>
        </a:spcBef>
        <a:buFont typeface="Arial" pitchFamily="34" charset="0"/>
        <a:buChar char="•"/>
        <a:defRPr sz="4000" kern="1200">
          <a:solidFill>
            <a:schemeClr val="tx1"/>
          </a:solidFill>
          <a:latin typeface="+mn-lt"/>
          <a:ea typeface="+mn-ea"/>
          <a:cs typeface="+mn-cs"/>
        </a:defRPr>
      </a:lvl1pPr>
      <a:lvl2pPr marL="925969" indent="-356142" algn="l" defTabSz="1139656" rtl="0" eaLnBrk="1" latinLnBrk="0" hangingPunct="1">
        <a:spcBef>
          <a:spcPct val="20000"/>
        </a:spcBef>
        <a:buFont typeface="Arial" pitchFamily="34" charset="0"/>
        <a:buChar char="–"/>
        <a:defRPr sz="3500" kern="1200">
          <a:solidFill>
            <a:schemeClr val="tx1"/>
          </a:solidFill>
          <a:latin typeface="+mn-lt"/>
          <a:ea typeface="+mn-ea"/>
          <a:cs typeface="+mn-cs"/>
        </a:defRPr>
      </a:lvl2pPr>
      <a:lvl3pPr marL="1424566" indent="-284913" algn="l" defTabSz="1139656" rtl="0" eaLnBrk="1" latinLnBrk="0" hangingPunct="1">
        <a:spcBef>
          <a:spcPct val="20000"/>
        </a:spcBef>
        <a:buFont typeface="Arial" pitchFamily="34" charset="0"/>
        <a:buChar char="•"/>
        <a:defRPr sz="3000" kern="1200">
          <a:solidFill>
            <a:schemeClr val="tx1"/>
          </a:solidFill>
          <a:latin typeface="+mn-lt"/>
          <a:ea typeface="+mn-ea"/>
          <a:cs typeface="+mn-cs"/>
        </a:defRPr>
      </a:lvl3pPr>
      <a:lvl4pPr marL="1994391" indent="-284913" algn="l" defTabSz="1139656" rtl="0" eaLnBrk="1" latinLnBrk="0" hangingPunct="1">
        <a:spcBef>
          <a:spcPct val="20000"/>
        </a:spcBef>
        <a:buFont typeface="Arial" pitchFamily="34" charset="0"/>
        <a:buChar char="–"/>
        <a:defRPr sz="2500" kern="1200">
          <a:solidFill>
            <a:schemeClr val="tx1"/>
          </a:solidFill>
          <a:latin typeface="+mn-lt"/>
          <a:ea typeface="+mn-ea"/>
          <a:cs typeface="+mn-cs"/>
        </a:defRPr>
      </a:lvl4pPr>
      <a:lvl5pPr marL="2564221" indent="-284913" algn="l" defTabSz="1139656" rtl="0" eaLnBrk="1" latinLnBrk="0" hangingPunct="1">
        <a:spcBef>
          <a:spcPct val="20000"/>
        </a:spcBef>
        <a:buFont typeface="Arial" pitchFamily="34" charset="0"/>
        <a:buChar char="»"/>
        <a:defRPr sz="2500" kern="1200">
          <a:solidFill>
            <a:schemeClr val="tx1"/>
          </a:solidFill>
          <a:latin typeface="+mn-lt"/>
          <a:ea typeface="+mn-ea"/>
          <a:cs typeface="+mn-cs"/>
        </a:defRPr>
      </a:lvl5pPr>
      <a:lvl6pPr marL="3134038" indent="-284913" algn="l" defTabSz="1139656" rtl="0" eaLnBrk="1" latinLnBrk="0" hangingPunct="1">
        <a:spcBef>
          <a:spcPct val="20000"/>
        </a:spcBef>
        <a:buFont typeface="Arial" pitchFamily="34" charset="0"/>
        <a:buChar char="•"/>
        <a:defRPr sz="2500" kern="1200">
          <a:solidFill>
            <a:schemeClr val="tx1"/>
          </a:solidFill>
          <a:latin typeface="+mn-lt"/>
          <a:ea typeface="+mn-ea"/>
          <a:cs typeface="+mn-cs"/>
        </a:defRPr>
      </a:lvl6pPr>
      <a:lvl7pPr marL="3703872" indent="-284913" algn="l" defTabSz="1139656" rtl="0" eaLnBrk="1" latinLnBrk="0" hangingPunct="1">
        <a:spcBef>
          <a:spcPct val="20000"/>
        </a:spcBef>
        <a:buFont typeface="Arial" pitchFamily="34" charset="0"/>
        <a:buChar char="•"/>
        <a:defRPr sz="2500" kern="1200">
          <a:solidFill>
            <a:schemeClr val="tx1"/>
          </a:solidFill>
          <a:latin typeface="+mn-lt"/>
          <a:ea typeface="+mn-ea"/>
          <a:cs typeface="+mn-cs"/>
        </a:defRPr>
      </a:lvl7pPr>
      <a:lvl8pPr marL="4273700" indent="-284913" algn="l" defTabSz="1139656" rtl="0" eaLnBrk="1" latinLnBrk="0" hangingPunct="1">
        <a:spcBef>
          <a:spcPct val="20000"/>
        </a:spcBef>
        <a:buFont typeface="Arial" pitchFamily="34" charset="0"/>
        <a:buChar char="•"/>
        <a:defRPr sz="2500" kern="1200">
          <a:solidFill>
            <a:schemeClr val="tx1"/>
          </a:solidFill>
          <a:latin typeface="+mn-lt"/>
          <a:ea typeface="+mn-ea"/>
          <a:cs typeface="+mn-cs"/>
        </a:defRPr>
      </a:lvl8pPr>
      <a:lvl9pPr marL="4843524" indent="-284913" algn="l" defTabSz="1139656" rtl="0" eaLnBrk="1" latinLnBrk="0" hangingPunct="1">
        <a:spcBef>
          <a:spcPct val="20000"/>
        </a:spcBef>
        <a:buFont typeface="Arial" pitchFamily="34" charset="0"/>
        <a:buChar char="•"/>
        <a:defRPr sz="2500" kern="1200">
          <a:solidFill>
            <a:schemeClr val="tx1"/>
          </a:solidFill>
          <a:latin typeface="+mn-lt"/>
          <a:ea typeface="+mn-ea"/>
          <a:cs typeface="+mn-cs"/>
        </a:defRPr>
      </a:lvl9pPr>
    </p:bodyStyle>
    <p:otherStyle>
      <a:defPPr>
        <a:defRPr lang="en-US"/>
      </a:defPPr>
      <a:lvl1pPr marL="0" algn="l" defTabSz="1139656" rtl="0" eaLnBrk="1" latinLnBrk="0" hangingPunct="1">
        <a:defRPr sz="2200" kern="1200">
          <a:solidFill>
            <a:schemeClr val="tx1"/>
          </a:solidFill>
          <a:latin typeface="+mn-lt"/>
          <a:ea typeface="+mn-ea"/>
          <a:cs typeface="+mn-cs"/>
        </a:defRPr>
      </a:lvl1pPr>
      <a:lvl2pPr marL="569827" algn="l" defTabSz="1139656" rtl="0" eaLnBrk="1" latinLnBrk="0" hangingPunct="1">
        <a:defRPr sz="2200" kern="1200">
          <a:solidFill>
            <a:schemeClr val="tx1"/>
          </a:solidFill>
          <a:latin typeface="+mn-lt"/>
          <a:ea typeface="+mn-ea"/>
          <a:cs typeface="+mn-cs"/>
        </a:defRPr>
      </a:lvl2pPr>
      <a:lvl3pPr marL="1139656" algn="l" defTabSz="1139656" rtl="0" eaLnBrk="1" latinLnBrk="0" hangingPunct="1">
        <a:defRPr sz="2200" kern="1200">
          <a:solidFill>
            <a:schemeClr val="tx1"/>
          </a:solidFill>
          <a:latin typeface="+mn-lt"/>
          <a:ea typeface="+mn-ea"/>
          <a:cs typeface="+mn-cs"/>
        </a:defRPr>
      </a:lvl3pPr>
      <a:lvl4pPr marL="1709470" algn="l" defTabSz="1139656" rtl="0" eaLnBrk="1" latinLnBrk="0" hangingPunct="1">
        <a:defRPr sz="2200" kern="1200">
          <a:solidFill>
            <a:schemeClr val="tx1"/>
          </a:solidFill>
          <a:latin typeface="+mn-lt"/>
          <a:ea typeface="+mn-ea"/>
          <a:cs typeface="+mn-cs"/>
        </a:defRPr>
      </a:lvl4pPr>
      <a:lvl5pPr marL="2279305" algn="l" defTabSz="1139656" rtl="0" eaLnBrk="1" latinLnBrk="0" hangingPunct="1">
        <a:defRPr sz="2200" kern="1200">
          <a:solidFill>
            <a:schemeClr val="tx1"/>
          </a:solidFill>
          <a:latin typeface="+mn-lt"/>
          <a:ea typeface="+mn-ea"/>
          <a:cs typeface="+mn-cs"/>
        </a:defRPr>
      </a:lvl5pPr>
      <a:lvl6pPr marL="2849133" algn="l" defTabSz="1139656" rtl="0" eaLnBrk="1" latinLnBrk="0" hangingPunct="1">
        <a:defRPr sz="2200" kern="1200">
          <a:solidFill>
            <a:schemeClr val="tx1"/>
          </a:solidFill>
          <a:latin typeface="+mn-lt"/>
          <a:ea typeface="+mn-ea"/>
          <a:cs typeface="+mn-cs"/>
        </a:defRPr>
      </a:lvl6pPr>
      <a:lvl7pPr marL="3418958" algn="l" defTabSz="1139656" rtl="0" eaLnBrk="1" latinLnBrk="0" hangingPunct="1">
        <a:defRPr sz="2200" kern="1200">
          <a:solidFill>
            <a:schemeClr val="tx1"/>
          </a:solidFill>
          <a:latin typeface="+mn-lt"/>
          <a:ea typeface="+mn-ea"/>
          <a:cs typeface="+mn-cs"/>
        </a:defRPr>
      </a:lvl7pPr>
      <a:lvl8pPr marL="3988788" algn="l" defTabSz="1139656" rtl="0" eaLnBrk="1" latinLnBrk="0" hangingPunct="1">
        <a:defRPr sz="2200" kern="1200">
          <a:solidFill>
            <a:schemeClr val="tx1"/>
          </a:solidFill>
          <a:latin typeface="+mn-lt"/>
          <a:ea typeface="+mn-ea"/>
          <a:cs typeface="+mn-cs"/>
        </a:defRPr>
      </a:lvl8pPr>
      <a:lvl9pPr marL="4558610" algn="l" defTabSz="1139656" rtl="0" eaLnBrk="1" latinLnBrk="0" hangingPunct="1">
        <a:defRPr sz="22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3" cstate="print">
            <a:alphaModFix amt="69000"/>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02920" y="311257"/>
            <a:ext cx="9052560" cy="1295400"/>
          </a:xfrm>
          <a:prstGeom prst="rect">
            <a:avLst/>
          </a:prstGeom>
        </p:spPr>
        <p:txBody>
          <a:bodyPr vert="horz" lIns="113189" tIns="56657" rIns="113189" bIns="56657" rtlCol="0" anchor="ctr">
            <a:normAutofit/>
          </a:bodyPr>
          <a:lstStyle/>
          <a:p>
            <a:r>
              <a:rPr lang="en-US"/>
              <a:t>Click to edit Master title style</a:t>
            </a:r>
          </a:p>
        </p:txBody>
      </p:sp>
      <p:sp>
        <p:nvSpPr>
          <p:cNvPr id="3" name="Text Placeholder 2"/>
          <p:cNvSpPr>
            <a:spLocks noGrp="1"/>
          </p:cNvSpPr>
          <p:nvPr>
            <p:ph type="body" idx="1"/>
          </p:nvPr>
        </p:nvSpPr>
        <p:spPr>
          <a:xfrm>
            <a:off x="502920" y="1813562"/>
            <a:ext cx="9052560" cy="5129424"/>
          </a:xfrm>
          <a:prstGeom prst="rect">
            <a:avLst/>
          </a:prstGeom>
        </p:spPr>
        <p:txBody>
          <a:bodyPr vert="horz" lIns="113189" tIns="56657" rIns="113189" bIns="56657"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502920" y="7203864"/>
            <a:ext cx="2346960" cy="413809"/>
          </a:xfrm>
          <a:prstGeom prst="rect">
            <a:avLst/>
          </a:prstGeom>
        </p:spPr>
        <p:txBody>
          <a:bodyPr vert="horz" lIns="113189" tIns="56657" rIns="113189" bIns="56657" rtlCol="0" anchor="ctr"/>
          <a:lstStyle>
            <a:lvl1pPr algn="l" defTabSz="1131871">
              <a:defRPr sz="1500">
                <a:solidFill>
                  <a:schemeClr val="tx1">
                    <a:tint val="75000"/>
                  </a:schemeClr>
                </a:solidFill>
              </a:defRPr>
            </a:lvl1pPr>
          </a:lstStyle>
          <a:p>
            <a:fld id="{53074F12-AA26-4AC8-9962-C36BB8F32554}" type="datetimeFigureOut">
              <a:rPr lang="en-US" smtClean="0">
                <a:solidFill>
                  <a:prstClr val="black">
                    <a:tint val="75000"/>
                  </a:prstClr>
                </a:solidFill>
              </a:rPr>
              <a:pPr/>
              <a:t>10/25/2020</a:t>
            </a:fld>
            <a:endParaRPr lang="en-US" dirty="0">
              <a:solidFill>
                <a:prstClr val="black">
                  <a:tint val="75000"/>
                </a:prstClr>
              </a:solidFill>
            </a:endParaRPr>
          </a:p>
        </p:txBody>
      </p:sp>
      <p:sp>
        <p:nvSpPr>
          <p:cNvPr id="5" name="Footer Placeholder 4"/>
          <p:cNvSpPr>
            <a:spLocks noGrp="1"/>
          </p:cNvSpPr>
          <p:nvPr>
            <p:ph type="ftr" sz="quarter" idx="3"/>
          </p:nvPr>
        </p:nvSpPr>
        <p:spPr>
          <a:xfrm>
            <a:off x="3436620" y="7203864"/>
            <a:ext cx="3185160" cy="413809"/>
          </a:xfrm>
          <a:prstGeom prst="rect">
            <a:avLst/>
          </a:prstGeom>
        </p:spPr>
        <p:txBody>
          <a:bodyPr vert="horz" lIns="113189" tIns="56657" rIns="113189" bIns="56657" rtlCol="0" anchor="ctr"/>
          <a:lstStyle>
            <a:lvl1pPr algn="ctr" defTabSz="1131871">
              <a:defRPr sz="1500">
                <a:solidFill>
                  <a:schemeClr val="tx1">
                    <a:tint val="75000"/>
                  </a:schemeClr>
                </a:solidFill>
              </a:defRPr>
            </a:lvl1pPr>
          </a:lstStyle>
          <a:p>
            <a:endParaRPr lang="en-US" dirty="0">
              <a:solidFill>
                <a:prstClr val="black">
                  <a:tint val="75000"/>
                </a:prstClr>
              </a:solidFill>
            </a:endParaRPr>
          </a:p>
        </p:txBody>
      </p:sp>
      <p:sp>
        <p:nvSpPr>
          <p:cNvPr id="6" name="Slide Number Placeholder 5"/>
          <p:cNvSpPr>
            <a:spLocks noGrp="1"/>
          </p:cNvSpPr>
          <p:nvPr>
            <p:ph type="sldNum" sz="quarter" idx="4"/>
          </p:nvPr>
        </p:nvSpPr>
        <p:spPr>
          <a:xfrm>
            <a:off x="7208520" y="7203864"/>
            <a:ext cx="2346960" cy="413809"/>
          </a:xfrm>
          <a:prstGeom prst="rect">
            <a:avLst/>
          </a:prstGeom>
        </p:spPr>
        <p:txBody>
          <a:bodyPr vert="horz" lIns="113189" tIns="56657" rIns="113189" bIns="56657" rtlCol="0" anchor="ctr"/>
          <a:lstStyle>
            <a:lvl1pPr algn="r" defTabSz="1131871">
              <a:defRPr sz="1500">
                <a:solidFill>
                  <a:schemeClr val="tx1">
                    <a:tint val="75000"/>
                  </a:schemeClr>
                </a:solidFill>
              </a:defRPr>
            </a:lvl1pPr>
          </a:lstStyle>
          <a:p>
            <a:fld id="{B82CCC60-E8CD-4174-8B1A-7DF615B22EEF}"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xmlns="" val="1944039382"/>
      </p:ext>
    </p:extLst>
  </p:cSld>
  <p:clrMap bg1="lt1" tx1="dk1" bg2="lt2" tx2="dk2" accent1="accent1" accent2="accent2" accent3="accent3" accent4="accent4" accent5="accent5" accent6="accent6" hlink="hlink" folHlink="folHlink"/>
  <p:sldLayoutIdLst>
    <p:sldLayoutId id="2147483667" r:id="rId1"/>
  </p:sldLayoutIdLst>
  <p:txStyles>
    <p:titleStyle>
      <a:lvl1pPr algn="ctr" defTabSz="1131871" rtl="0" eaLnBrk="1" latinLnBrk="0" hangingPunct="1">
        <a:spcBef>
          <a:spcPct val="0"/>
        </a:spcBef>
        <a:buNone/>
        <a:defRPr sz="5500" kern="1200">
          <a:solidFill>
            <a:schemeClr val="tx1"/>
          </a:solidFill>
          <a:latin typeface="+mj-lt"/>
          <a:ea typeface="+mj-ea"/>
          <a:cs typeface="+mj-cs"/>
        </a:defRPr>
      </a:lvl1pPr>
    </p:titleStyle>
    <p:bodyStyle>
      <a:lvl1pPr marL="424446" indent="-424446" algn="l" defTabSz="1131871" rtl="0" eaLnBrk="1" latinLnBrk="0" hangingPunct="1">
        <a:spcBef>
          <a:spcPct val="20000"/>
        </a:spcBef>
        <a:buFont typeface="Arial" pitchFamily="34" charset="0"/>
        <a:buChar char="•"/>
        <a:defRPr sz="4000" kern="1200">
          <a:solidFill>
            <a:schemeClr val="tx1"/>
          </a:solidFill>
          <a:latin typeface="+mn-lt"/>
          <a:ea typeface="+mn-ea"/>
          <a:cs typeface="+mn-cs"/>
        </a:defRPr>
      </a:lvl1pPr>
      <a:lvl2pPr marL="919627" indent="-353712" algn="l" defTabSz="1131871" rtl="0" eaLnBrk="1" latinLnBrk="0" hangingPunct="1">
        <a:spcBef>
          <a:spcPct val="20000"/>
        </a:spcBef>
        <a:buFont typeface="Arial" pitchFamily="34" charset="0"/>
        <a:buChar char="–"/>
        <a:defRPr sz="3500" kern="1200">
          <a:solidFill>
            <a:schemeClr val="tx1"/>
          </a:solidFill>
          <a:latin typeface="+mn-lt"/>
          <a:ea typeface="+mn-ea"/>
          <a:cs typeface="+mn-cs"/>
        </a:defRPr>
      </a:lvl2pPr>
      <a:lvl3pPr marL="1414803" indent="-282953" algn="l" defTabSz="1131871" rtl="0" eaLnBrk="1" latinLnBrk="0" hangingPunct="1">
        <a:spcBef>
          <a:spcPct val="20000"/>
        </a:spcBef>
        <a:buFont typeface="Arial" pitchFamily="34" charset="0"/>
        <a:buChar char="•"/>
        <a:defRPr sz="3000" kern="1200">
          <a:solidFill>
            <a:schemeClr val="tx1"/>
          </a:solidFill>
          <a:latin typeface="+mn-lt"/>
          <a:ea typeface="+mn-ea"/>
          <a:cs typeface="+mn-cs"/>
        </a:defRPr>
      </a:lvl3pPr>
      <a:lvl4pPr marL="1980752" indent="-282953" algn="l" defTabSz="1131871" rtl="0" eaLnBrk="1" latinLnBrk="0" hangingPunct="1">
        <a:spcBef>
          <a:spcPct val="20000"/>
        </a:spcBef>
        <a:buFont typeface="Arial" pitchFamily="34" charset="0"/>
        <a:buChar char="–"/>
        <a:defRPr sz="2500" kern="1200">
          <a:solidFill>
            <a:schemeClr val="tx1"/>
          </a:solidFill>
          <a:latin typeface="+mn-lt"/>
          <a:ea typeface="+mn-ea"/>
          <a:cs typeface="+mn-cs"/>
        </a:defRPr>
      </a:lvl4pPr>
      <a:lvl5pPr marL="2546685" indent="-282953" algn="l" defTabSz="1131871" rtl="0" eaLnBrk="1" latinLnBrk="0" hangingPunct="1">
        <a:spcBef>
          <a:spcPct val="20000"/>
        </a:spcBef>
        <a:buFont typeface="Arial" pitchFamily="34" charset="0"/>
        <a:buChar char="»"/>
        <a:defRPr sz="2500" kern="1200">
          <a:solidFill>
            <a:schemeClr val="tx1"/>
          </a:solidFill>
          <a:latin typeface="+mn-lt"/>
          <a:ea typeface="+mn-ea"/>
          <a:cs typeface="+mn-cs"/>
        </a:defRPr>
      </a:lvl5pPr>
      <a:lvl6pPr marL="3112606" indent="-282953" algn="l" defTabSz="1131871" rtl="0" eaLnBrk="1" latinLnBrk="0" hangingPunct="1">
        <a:spcBef>
          <a:spcPct val="20000"/>
        </a:spcBef>
        <a:buFont typeface="Arial" pitchFamily="34" charset="0"/>
        <a:buChar char="•"/>
        <a:defRPr sz="2500" kern="1200">
          <a:solidFill>
            <a:schemeClr val="tx1"/>
          </a:solidFill>
          <a:latin typeface="+mn-lt"/>
          <a:ea typeface="+mn-ea"/>
          <a:cs typeface="+mn-cs"/>
        </a:defRPr>
      </a:lvl6pPr>
      <a:lvl7pPr marL="3678547" indent="-282953" algn="l" defTabSz="1131871" rtl="0" eaLnBrk="1" latinLnBrk="0" hangingPunct="1">
        <a:spcBef>
          <a:spcPct val="20000"/>
        </a:spcBef>
        <a:buFont typeface="Arial" pitchFamily="34" charset="0"/>
        <a:buChar char="•"/>
        <a:defRPr sz="2500" kern="1200">
          <a:solidFill>
            <a:schemeClr val="tx1"/>
          </a:solidFill>
          <a:latin typeface="+mn-lt"/>
          <a:ea typeface="+mn-ea"/>
          <a:cs typeface="+mn-cs"/>
        </a:defRPr>
      </a:lvl7pPr>
      <a:lvl8pPr marL="4244472" indent="-282953" algn="l" defTabSz="1131871" rtl="0" eaLnBrk="1" latinLnBrk="0" hangingPunct="1">
        <a:spcBef>
          <a:spcPct val="20000"/>
        </a:spcBef>
        <a:buFont typeface="Arial" pitchFamily="34" charset="0"/>
        <a:buChar char="•"/>
        <a:defRPr sz="2500" kern="1200">
          <a:solidFill>
            <a:schemeClr val="tx1"/>
          </a:solidFill>
          <a:latin typeface="+mn-lt"/>
          <a:ea typeface="+mn-ea"/>
          <a:cs typeface="+mn-cs"/>
        </a:defRPr>
      </a:lvl8pPr>
      <a:lvl9pPr marL="4810409" indent="-282953" algn="l" defTabSz="1131871" rtl="0" eaLnBrk="1" latinLnBrk="0" hangingPunct="1">
        <a:spcBef>
          <a:spcPct val="20000"/>
        </a:spcBef>
        <a:buFont typeface="Arial" pitchFamily="34" charset="0"/>
        <a:buChar char="•"/>
        <a:defRPr sz="2500" kern="1200">
          <a:solidFill>
            <a:schemeClr val="tx1"/>
          </a:solidFill>
          <a:latin typeface="+mn-lt"/>
          <a:ea typeface="+mn-ea"/>
          <a:cs typeface="+mn-cs"/>
        </a:defRPr>
      </a:lvl9pPr>
    </p:bodyStyle>
    <p:otherStyle>
      <a:defPPr>
        <a:defRPr lang="en-US"/>
      </a:defPPr>
      <a:lvl1pPr marL="0" algn="l" defTabSz="1131871" rtl="0" eaLnBrk="1" latinLnBrk="0" hangingPunct="1">
        <a:defRPr sz="2200" kern="1200">
          <a:solidFill>
            <a:schemeClr val="tx1"/>
          </a:solidFill>
          <a:latin typeface="+mn-lt"/>
          <a:ea typeface="+mn-ea"/>
          <a:cs typeface="+mn-cs"/>
        </a:defRPr>
      </a:lvl1pPr>
      <a:lvl2pPr marL="565927" algn="l" defTabSz="1131871" rtl="0" eaLnBrk="1" latinLnBrk="0" hangingPunct="1">
        <a:defRPr sz="2200" kern="1200">
          <a:solidFill>
            <a:schemeClr val="tx1"/>
          </a:solidFill>
          <a:latin typeface="+mn-lt"/>
          <a:ea typeface="+mn-ea"/>
          <a:cs typeface="+mn-cs"/>
        </a:defRPr>
      </a:lvl2pPr>
      <a:lvl3pPr marL="1131871" algn="l" defTabSz="1131871" rtl="0" eaLnBrk="1" latinLnBrk="0" hangingPunct="1">
        <a:defRPr sz="2200" kern="1200">
          <a:solidFill>
            <a:schemeClr val="tx1"/>
          </a:solidFill>
          <a:latin typeface="+mn-lt"/>
          <a:ea typeface="+mn-ea"/>
          <a:cs typeface="+mn-cs"/>
        </a:defRPr>
      </a:lvl3pPr>
      <a:lvl4pPr marL="1697779" algn="l" defTabSz="1131871" rtl="0" eaLnBrk="1" latinLnBrk="0" hangingPunct="1">
        <a:defRPr sz="2200" kern="1200">
          <a:solidFill>
            <a:schemeClr val="tx1"/>
          </a:solidFill>
          <a:latin typeface="+mn-lt"/>
          <a:ea typeface="+mn-ea"/>
          <a:cs typeface="+mn-cs"/>
        </a:defRPr>
      </a:lvl4pPr>
      <a:lvl5pPr marL="2263725" algn="l" defTabSz="1131871" rtl="0" eaLnBrk="1" latinLnBrk="0" hangingPunct="1">
        <a:defRPr sz="2200" kern="1200">
          <a:solidFill>
            <a:schemeClr val="tx1"/>
          </a:solidFill>
          <a:latin typeface="+mn-lt"/>
          <a:ea typeface="+mn-ea"/>
          <a:cs typeface="+mn-cs"/>
        </a:defRPr>
      </a:lvl5pPr>
      <a:lvl6pPr marL="2829644" algn="l" defTabSz="1131871" rtl="0" eaLnBrk="1" latinLnBrk="0" hangingPunct="1">
        <a:defRPr sz="2200" kern="1200">
          <a:solidFill>
            <a:schemeClr val="tx1"/>
          </a:solidFill>
          <a:latin typeface="+mn-lt"/>
          <a:ea typeface="+mn-ea"/>
          <a:cs typeface="+mn-cs"/>
        </a:defRPr>
      </a:lvl6pPr>
      <a:lvl7pPr marL="3395586" algn="l" defTabSz="1131871" rtl="0" eaLnBrk="1" latinLnBrk="0" hangingPunct="1">
        <a:defRPr sz="2200" kern="1200">
          <a:solidFill>
            <a:schemeClr val="tx1"/>
          </a:solidFill>
          <a:latin typeface="+mn-lt"/>
          <a:ea typeface="+mn-ea"/>
          <a:cs typeface="+mn-cs"/>
        </a:defRPr>
      </a:lvl7pPr>
      <a:lvl8pPr marL="3961510" algn="l" defTabSz="1131871" rtl="0" eaLnBrk="1" latinLnBrk="0" hangingPunct="1">
        <a:defRPr sz="2200" kern="1200">
          <a:solidFill>
            <a:schemeClr val="tx1"/>
          </a:solidFill>
          <a:latin typeface="+mn-lt"/>
          <a:ea typeface="+mn-ea"/>
          <a:cs typeface="+mn-cs"/>
        </a:defRPr>
      </a:lvl8pPr>
      <a:lvl9pPr marL="4527442" algn="l" defTabSz="1131871" rtl="0" eaLnBrk="1" latinLnBrk="0" hangingPunct="1">
        <a:defRPr sz="22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dpi="0" rotWithShape="1">
          <a:blip r:embed="rId3" cstate="print">
            <a:alphaModFix amt="69000"/>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02920" y="311257"/>
            <a:ext cx="9052560" cy="1295400"/>
          </a:xfrm>
          <a:prstGeom prst="rect">
            <a:avLst/>
          </a:prstGeom>
        </p:spPr>
        <p:txBody>
          <a:bodyPr vert="horz" lIns="113189" tIns="56657" rIns="113189" bIns="56657" rtlCol="0" anchor="ctr">
            <a:normAutofit/>
          </a:bodyPr>
          <a:lstStyle/>
          <a:p>
            <a:r>
              <a:rPr lang="en-US"/>
              <a:t>Click to edit Master title style</a:t>
            </a:r>
          </a:p>
        </p:txBody>
      </p:sp>
      <p:sp>
        <p:nvSpPr>
          <p:cNvPr id="3" name="Text Placeholder 2"/>
          <p:cNvSpPr>
            <a:spLocks noGrp="1"/>
          </p:cNvSpPr>
          <p:nvPr>
            <p:ph type="body" idx="1"/>
          </p:nvPr>
        </p:nvSpPr>
        <p:spPr>
          <a:xfrm>
            <a:off x="502920" y="1813562"/>
            <a:ext cx="9052560" cy="5129424"/>
          </a:xfrm>
          <a:prstGeom prst="rect">
            <a:avLst/>
          </a:prstGeom>
        </p:spPr>
        <p:txBody>
          <a:bodyPr vert="horz" lIns="113189" tIns="56657" rIns="113189" bIns="56657"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502920" y="7203864"/>
            <a:ext cx="2346960" cy="413809"/>
          </a:xfrm>
          <a:prstGeom prst="rect">
            <a:avLst/>
          </a:prstGeom>
        </p:spPr>
        <p:txBody>
          <a:bodyPr vert="horz" lIns="113189" tIns="56657" rIns="113189" bIns="56657" rtlCol="0" anchor="ctr"/>
          <a:lstStyle>
            <a:lvl1pPr algn="l" defTabSz="1131871">
              <a:defRPr sz="1500">
                <a:solidFill>
                  <a:schemeClr val="tx1">
                    <a:tint val="75000"/>
                  </a:schemeClr>
                </a:solidFill>
              </a:defRPr>
            </a:lvl1pPr>
          </a:lstStyle>
          <a:p>
            <a:fld id="{53074F12-AA26-4AC8-9962-C36BB8F32554}" type="datetimeFigureOut">
              <a:rPr lang="en-US" smtClean="0">
                <a:solidFill>
                  <a:prstClr val="black">
                    <a:tint val="75000"/>
                  </a:prstClr>
                </a:solidFill>
              </a:rPr>
              <a:pPr/>
              <a:t>10/25/2020</a:t>
            </a:fld>
            <a:endParaRPr lang="en-US" dirty="0">
              <a:solidFill>
                <a:prstClr val="black">
                  <a:tint val="75000"/>
                </a:prstClr>
              </a:solidFill>
            </a:endParaRPr>
          </a:p>
        </p:txBody>
      </p:sp>
      <p:sp>
        <p:nvSpPr>
          <p:cNvPr id="5" name="Footer Placeholder 4"/>
          <p:cNvSpPr>
            <a:spLocks noGrp="1"/>
          </p:cNvSpPr>
          <p:nvPr>
            <p:ph type="ftr" sz="quarter" idx="3"/>
          </p:nvPr>
        </p:nvSpPr>
        <p:spPr>
          <a:xfrm>
            <a:off x="3436620" y="7203864"/>
            <a:ext cx="3185160" cy="413809"/>
          </a:xfrm>
          <a:prstGeom prst="rect">
            <a:avLst/>
          </a:prstGeom>
        </p:spPr>
        <p:txBody>
          <a:bodyPr vert="horz" lIns="113189" tIns="56657" rIns="113189" bIns="56657" rtlCol="0" anchor="ctr"/>
          <a:lstStyle>
            <a:lvl1pPr algn="ctr" defTabSz="1131871">
              <a:defRPr sz="1500">
                <a:solidFill>
                  <a:schemeClr val="tx1">
                    <a:tint val="75000"/>
                  </a:schemeClr>
                </a:solidFill>
              </a:defRPr>
            </a:lvl1pPr>
          </a:lstStyle>
          <a:p>
            <a:endParaRPr lang="en-US" dirty="0">
              <a:solidFill>
                <a:prstClr val="black">
                  <a:tint val="75000"/>
                </a:prstClr>
              </a:solidFill>
            </a:endParaRPr>
          </a:p>
        </p:txBody>
      </p:sp>
      <p:sp>
        <p:nvSpPr>
          <p:cNvPr id="6" name="Slide Number Placeholder 5"/>
          <p:cNvSpPr>
            <a:spLocks noGrp="1"/>
          </p:cNvSpPr>
          <p:nvPr>
            <p:ph type="sldNum" sz="quarter" idx="4"/>
          </p:nvPr>
        </p:nvSpPr>
        <p:spPr>
          <a:xfrm>
            <a:off x="7208520" y="7203864"/>
            <a:ext cx="2346960" cy="413809"/>
          </a:xfrm>
          <a:prstGeom prst="rect">
            <a:avLst/>
          </a:prstGeom>
        </p:spPr>
        <p:txBody>
          <a:bodyPr vert="horz" lIns="113189" tIns="56657" rIns="113189" bIns="56657" rtlCol="0" anchor="ctr"/>
          <a:lstStyle>
            <a:lvl1pPr algn="r" defTabSz="1131871">
              <a:defRPr sz="1500">
                <a:solidFill>
                  <a:schemeClr val="tx1">
                    <a:tint val="75000"/>
                  </a:schemeClr>
                </a:solidFill>
              </a:defRPr>
            </a:lvl1pPr>
          </a:lstStyle>
          <a:p>
            <a:fld id="{B82CCC60-E8CD-4174-8B1A-7DF615B22EEF}"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xmlns="" val="1944039382"/>
      </p:ext>
    </p:extLst>
  </p:cSld>
  <p:clrMap bg1="lt1" tx1="dk1" bg2="lt2" tx2="dk2" accent1="accent1" accent2="accent2" accent3="accent3" accent4="accent4" accent5="accent5" accent6="accent6" hlink="hlink" folHlink="folHlink"/>
  <p:sldLayoutIdLst>
    <p:sldLayoutId id="2147483669" r:id="rId1"/>
  </p:sldLayoutIdLst>
  <p:txStyles>
    <p:titleStyle>
      <a:lvl1pPr algn="ctr" defTabSz="1131871" rtl="0" eaLnBrk="1" latinLnBrk="0" hangingPunct="1">
        <a:spcBef>
          <a:spcPct val="0"/>
        </a:spcBef>
        <a:buNone/>
        <a:defRPr sz="5500" kern="1200">
          <a:solidFill>
            <a:schemeClr val="tx1"/>
          </a:solidFill>
          <a:latin typeface="+mj-lt"/>
          <a:ea typeface="+mj-ea"/>
          <a:cs typeface="+mj-cs"/>
        </a:defRPr>
      </a:lvl1pPr>
    </p:titleStyle>
    <p:bodyStyle>
      <a:lvl1pPr marL="424446" indent="-424446" algn="l" defTabSz="1131871" rtl="0" eaLnBrk="1" latinLnBrk="0" hangingPunct="1">
        <a:spcBef>
          <a:spcPct val="20000"/>
        </a:spcBef>
        <a:buFont typeface="Arial" pitchFamily="34" charset="0"/>
        <a:buChar char="•"/>
        <a:defRPr sz="4000" kern="1200">
          <a:solidFill>
            <a:schemeClr val="tx1"/>
          </a:solidFill>
          <a:latin typeface="+mn-lt"/>
          <a:ea typeface="+mn-ea"/>
          <a:cs typeface="+mn-cs"/>
        </a:defRPr>
      </a:lvl1pPr>
      <a:lvl2pPr marL="919627" indent="-353712" algn="l" defTabSz="1131871" rtl="0" eaLnBrk="1" latinLnBrk="0" hangingPunct="1">
        <a:spcBef>
          <a:spcPct val="20000"/>
        </a:spcBef>
        <a:buFont typeface="Arial" pitchFamily="34" charset="0"/>
        <a:buChar char="–"/>
        <a:defRPr sz="3500" kern="1200">
          <a:solidFill>
            <a:schemeClr val="tx1"/>
          </a:solidFill>
          <a:latin typeface="+mn-lt"/>
          <a:ea typeface="+mn-ea"/>
          <a:cs typeface="+mn-cs"/>
        </a:defRPr>
      </a:lvl2pPr>
      <a:lvl3pPr marL="1414803" indent="-282953" algn="l" defTabSz="1131871" rtl="0" eaLnBrk="1" latinLnBrk="0" hangingPunct="1">
        <a:spcBef>
          <a:spcPct val="20000"/>
        </a:spcBef>
        <a:buFont typeface="Arial" pitchFamily="34" charset="0"/>
        <a:buChar char="•"/>
        <a:defRPr sz="3000" kern="1200">
          <a:solidFill>
            <a:schemeClr val="tx1"/>
          </a:solidFill>
          <a:latin typeface="+mn-lt"/>
          <a:ea typeface="+mn-ea"/>
          <a:cs typeface="+mn-cs"/>
        </a:defRPr>
      </a:lvl3pPr>
      <a:lvl4pPr marL="1980752" indent="-282953" algn="l" defTabSz="1131871" rtl="0" eaLnBrk="1" latinLnBrk="0" hangingPunct="1">
        <a:spcBef>
          <a:spcPct val="20000"/>
        </a:spcBef>
        <a:buFont typeface="Arial" pitchFamily="34" charset="0"/>
        <a:buChar char="–"/>
        <a:defRPr sz="2500" kern="1200">
          <a:solidFill>
            <a:schemeClr val="tx1"/>
          </a:solidFill>
          <a:latin typeface="+mn-lt"/>
          <a:ea typeface="+mn-ea"/>
          <a:cs typeface="+mn-cs"/>
        </a:defRPr>
      </a:lvl4pPr>
      <a:lvl5pPr marL="2546685" indent="-282953" algn="l" defTabSz="1131871" rtl="0" eaLnBrk="1" latinLnBrk="0" hangingPunct="1">
        <a:spcBef>
          <a:spcPct val="20000"/>
        </a:spcBef>
        <a:buFont typeface="Arial" pitchFamily="34" charset="0"/>
        <a:buChar char="»"/>
        <a:defRPr sz="2500" kern="1200">
          <a:solidFill>
            <a:schemeClr val="tx1"/>
          </a:solidFill>
          <a:latin typeface="+mn-lt"/>
          <a:ea typeface="+mn-ea"/>
          <a:cs typeface="+mn-cs"/>
        </a:defRPr>
      </a:lvl5pPr>
      <a:lvl6pPr marL="3112606" indent="-282953" algn="l" defTabSz="1131871" rtl="0" eaLnBrk="1" latinLnBrk="0" hangingPunct="1">
        <a:spcBef>
          <a:spcPct val="20000"/>
        </a:spcBef>
        <a:buFont typeface="Arial" pitchFamily="34" charset="0"/>
        <a:buChar char="•"/>
        <a:defRPr sz="2500" kern="1200">
          <a:solidFill>
            <a:schemeClr val="tx1"/>
          </a:solidFill>
          <a:latin typeface="+mn-lt"/>
          <a:ea typeface="+mn-ea"/>
          <a:cs typeface="+mn-cs"/>
        </a:defRPr>
      </a:lvl6pPr>
      <a:lvl7pPr marL="3678547" indent="-282953" algn="l" defTabSz="1131871" rtl="0" eaLnBrk="1" latinLnBrk="0" hangingPunct="1">
        <a:spcBef>
          <a:spcPct val="20000"/>
        </a:spcBef>
        <a:buFont typeface="Arial" pitchFamily="34" charset="0"/>
        <a:buChar char="•"/>
        <a:defRPr sz="2500" kern="1200">
          <a:solidFill>
            <a:schemeClr val="tx1"/>
          </a:solidFill>
          <a:latin typeface="+mn-lt"/>
          <a:ea typeface="+mn-ea"/>
          <a:cs typeface="+mn-cs"/>
        </a:defRPr>
      </a:lvl7pPr>
      <a:lvl8pPr marL="4244472" indent="-282953" algn="l" defTabSz="1131871" rtl="0" eaLnBrk="1" latinLnBrk="0" hangingPunct="1">
        <a:spcBef>
          <a:spcPct val="20000"/>
        </a:spcBef>
        <a:buFont typeface="Arial" pitchFamily="34" charset="0"/>
        <a:buChar char="•"/>
        <a:defRPr sz="2500" kern="1200">
          <a:solidFill>
            <a:schemeClr val="tx1"/>
          </a:solidFill>
          <a:latin typeface="+mn-lt"/>
          <a:ea typeface="+mn-ea"/>
          <a:cs typeface="+mn-cs"/>
        </a:defRPr>
      </a:lvl8pPr>
      <a:lvl9pPr marL="4810409" indent="-282953" algn="l" defTabSz="1131871" rtl="0" eaLnBrk="1" latinLnBrk="0" hangingPunct="1">
        <a:spcBef>
          <a:spcPct val="20000"/>
        </a:spcBef>
        <a:buFont typeface="Arial" pitchFamily="34" charset="0"/>
        <a:buChar char="•"/>
        <a:defRPr sz="2500" kern="1200">
          <a:solidFill>
            <a:schemeClr val="tx1"/>
          </a:solidFill>
          <a:latin typeface="+mn-lt"/>
          <a:ea typeface="+mn-ea"/>
          <a:cs typeface="+mn-cs"/>
        </a:defRPr>
      </a:lvl9pPr>
    </p:bodyStyle>
    <p:otherStyle>
      <a:defPPr>
        <a:defRPr lang="en-US"/>
      </a:defPPr>
      <a:lvl1pPr marL="0" algn="l" defTabSz="1131871" rtl="0" eaLnBrk="1" latinLnBrk="0" hangingPunct="1">
        <a:defRPr sz="2200" kern="1200">
          <a:solidFill>
            <a:schemeClr val="tx1"/>
          </a:solidFill>
          <a:latin typeface="+mn-lt"/>
          <a:ea typeface="+mn-ea"/>
          <a:cs typeface="+mn-cs"/>
        </a:defRPr>
      </a:lvl1pPr>
      <a:lvl2pPr marL="565927" algn="l" defTabSz="1131871" rtl="0" eaLnBrk="1" latinLnBrk="0" hangingPunct="1">
        <a:defRPr sz="2200" kern="1200">
          <a:solidFill>
            <a:schemeClr val="tx1"/>
          </a:solidFill>
          <a:latin typeface="+mn-lt"/>
          <a:ea typeface="+mn-ea"/>
          <a:cs typeface="+mn-cs"/>
        </a:defRPr>
      </a:lvl2pPr>
      <a:lvl3pPr marL="1131871" algn="l" defTabSz="1131871" rtl="0" eaLnBrk="1" latinLnBrk="0" hangingPunct="1">
        <a:defRPr sz="2200" kern="1200">
          <a:solidFill>
            <a:schemeClr val="tx1"/>
          </a:solidFill>
          <a:latin typeface="+mn-lt"/>
          <a:ea typeface="+mn-ea"/>
          <a:cs typeface="+mn-cs"/>
        </a:defRPr>
      </a:lvl3pPr>
      <a:lvl4pPr marL="1697779" algn="l" defTabSz="1131871" rtl="0" eaLnBrk="1" latinLnBrk="0" hangingPunct="1">
        <a:defRPr sz="2200" kern="1200">
          <a:solidFill>
            <a:schemeClr val="tx1"/>
          </a:solidFill>
          <a:latin typeface="+mn-lt"/>
          <a:ea typeface="+mn-ea"/>
          <a:cs typeface="+mn-cs"/>
        </a:defRPr>
      </a:lvl4pPr>
      <a:lvl5pPr marL="2263725" algn="l" defTabSz="1131871" rtl="0" eaLnBrk="1" latinLnBrk="0" hangingPunct="1">
        <a:defRPr sz="2200" kern="1200">
          <a:solidFill>
            <a:schemeClr val="tx1"/>
          </a:solidFill>
          <a:latin typeface="+mn-lt"/>
          <a:ea typeface="+mn-ea"/>
          <a:cs typeface="+mn-cs"/>
        </a:defRPr>
      </a:lvl5pPr>
      <a:lvl6pPr marL="2829644" algn="l" defTabSz="1131871" rtl="0" eaLnBrk="1" latinLnBrk="0" hangingPunct="1">
        <a:defRPr sz="2200" kern="1200">
          <a:solidFill>
            <a:schemeClr val="tx1"/>
          </a:solidFill>
          <a:latin typeface="+mn-lt"/>
          <a:ea typeface="+mn-ea"/>
          <a:cs typeface="+mn-cs"/>
        </a:defRPr>
      </a:lvl6pPr>
      <a:lvl7pPr marL="3395586" algn="l" defTabSz="1131871" rtl="0" eaLnBrk="1" latinLnBrk="0" hangingPunct="1">
        <a:defRPr sz="2200" kern="1200">
          <a:solidFill>
            <a:schemeClr val="tx1"/>
          </a:solidFill>
          <a:latin typeface="+mn-lt"/>
          <a:ea typeface="+mn-ea"/>
          <a:cs typeface="+mn-cs"/>
        </a:defRPr>
      </a:lvl7pPr>
      <a:lvl8pPr marL="3961510" algn="l" defTabSz="1131871" rtl="0" eaLnBrk="1" latinLnBrk="0" hangingPunct="1">
        <a:defRPr sz="2200" kern="1200">
          <a:solidFill>
            <a:schemeClr val="tx1"/>
          </a:solidFill>
          <a:latin typeface="+mn-lt"/>
          <a:ea typeface="+mn-ea"/>
          <a:cs typeface="+mn-cs"/>
        </a:defRPr>
      </a:lvl8pPr>
      <a:lvl9pPr marL="4527442" algn="l" defTabSz="1131871" rtl="0" eaLnBrk="1" latinLnBrk="0" hangingPunct="1">
        <a:defRPr sz="22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blipFill dpi="0" rotWithShape="1">
          <a:blip r:embed="rId3" cstate="print">
            <a:alphaModFix amt="69000"/>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02920" y="311257"/>
            <a:ext cx="9052560" cy="1295400"/>
          </a:xfrm>
          <a:prstGeom prst="rect">
            <a:avLst/>
          </a:prstGeom>
        </p:spPr>
        <p:txBody>
          <a:bodyPr vert="horz" lIns="113235" tIns="56677" rIns="113235" bIns="56677" rtlCol="0" anchor="ctr">
            <a:normAutofit/>
          </a:bodyPr>
          <a:lstStyle/>
          <a:p>
            <a:r>
              <a:rPr lang="en-US"/>
              <a:t>Click to edit Master title style</a:t>
            </a:r>
          </a:p>
        </p:txBody>
      </p:sp>
      <p:sp>
        <p:nvSpPr>
          <p:cNvPr id="3" name="Text Placeholder 2"/>
          <p:cNvSpPr>
            <a:spLocks noGrp="1"/>
          </p:cNvSpPr>
          <p:nvPr>
            <p:ph type="body" idx="1"/>
          </p:nvPr>
        </p:nvSpPr>
        <p:spPr>
          <a:xfrm>
            <a:off x="502920" y="1813562"/>
            <a:ext cx="9052560" cy="5129424"/>
          </a:xfrm>
          <a:prstGeom prst="rect">
            <a:avLst/>
          </a:prstGeom>
        </p:spPr>
        <p:txBody>
          <a:bodyPr vert="horz" lIns="113235" tIns="56677" rIns="113235" bIns="56677"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502920" y="7203864"/>
            <a:ext cx="2346960" cy="413809"/>
          </a:xfrm>
          <a:prstGeom prst="rect">
            <a:avLst/>
          </a:prstGeom>
        </p:spPr>
        <p:txBody>
          <a:bodyPr vert="horz" lIns="113235" tIns="56677" rIns="113235" bIns="56677" rtlCol="0" anchor="ctr"/>
          <a:lstStyle>
            <a:lvl1pPr algn="l" defTabSz="1132335">
              <a:defRPr sz="1500">
                <a:solidFill>
                  <a:schemeClr val="tx1">
                    <a:tint val="75000"/>
                  </a:schemeClr>
                </a:solidFill>
              </a:defRPr>
            </a:lvl1pPr>
          </a:lstStyle>
          <a:p>
            <a:fld id="{53074F12-AA26-4AC8-9962-C36BB8F32554}" type="datetimeFigureOut">
              <a:rPr lang="en-US" smtClean="0">
                <a:solidFill>
                  <a:prstClr val="black">
                    <a:tint val="75000"/>
                  </a:prstClr>
                </a:solidFill>
              </a:rPr>
              <a:pPr/>
              <a:t>10/25/2020</a:t>
            </a:fld>
            <a:endParaRPr lang="en-US" dirty="0">
              <a:solidFill>
                <a:prstClr val="black">
                  <a:tint val="75000"/>
                </a:prstClr>
              </a:solidFill>
            </a:endParaRPr>
          </a:p>
        </p:txBody>
      </p:sp>
      <p:sp>
        <p:nvSpPr>
          <p:cNvPr id="5" name="Footer Placeholder 4"/>
          <p:cNvSpPr>
            <a:spLocks noGrp="1"/>
          </p:cNvSpPr>
          <p:nvPr>
            <p:ph type="ftr" sz="quarter" idx="3"/>
          </p:nvPr>
        </p:nvSpPr>
        <p:spPr>
          <a:xfrm>
            <a:off x="3436620" y="7203864"/>
            <a:ext cx="3185160" cy="413809"/>
          </a:xfrm>
          <a:prstGeom prst="rect">
            <a:avLst/>
          </a:prstGeom>
        </p:spPr>
        <p:txBody>
          <a:bodyPr vert="horz" lIns="113235" tIns="56677" rIns="113235" bIns="56677" rtlCol="0" anchor="ctr"/>
          <a:lstStyle>
            <a:lvl1pPr algn="ctr" defTabSz="1132335">
              <a:defRPr sz="1500">
                <a:solidFill>
                  <a:schemeClr val="tx1">
                    <a:tint val="75000"/>
                  </a:schemeClr>
                </a:solidFill>
              </a:defRPr>
            </a:lvl1pPr>
          </a:lstStyle>
          <a:p>
            <a:endParaRPr lang="en-US" dirty="0">
              <a:solidFill>
                <a:prstClr val="black">
                  <a:tint val="75000"/>
                </a:prstClr>
              </a:solidFill>
            </a:endParaRPr>
          </a:p>
        </p:txBody>
      </p:sp>
      <p:sp>
        <p:nvSpPr>
          <p:cNvPr id="6" name="Slide Number Placeholder 5"/>
          <p:cNvSpPr>
            <a:spLocks noGrp="1"/>
          </p:cNvSpPr>
          <p:nvPr>
            <p:ph type="sldNum" sz="quarter" idx="4"/>
          </p:nvPr>
        </p:nvSpPr>
        <p:spPr>
          <a:xfrm>
            <a:off x="7208520" y="7203864"/>
            <a:ext cx="2346960" cy="413809"/>
          </a:xfrm>
          <a:prstGeom prst="rect">
            <a:avLst/>
          </a:prstGeom>
        </p:spPr>
        <p:txBody>
          <a:bodyPr vert="horz" lIns="113235" tIns="56677" rIns="113235" bIns="56677" rtlCol="0" anchor="ctr"/>
          <a:lstStyle>
            <a:lvl1pPr algn="r" defTabSz="1132335">
              <a:defRPr sz="1500">
                <a:solidFill>
                  <a:schemeClr val="tx1">
                    <a:tint val="75000"/>
                  </a:schemeClr>
                </a:solidFill>
              </a:defRPr>
            </a:lvl1pPr>
          </a:lstStyle>
          <a:p>
            <a:fld id="{B82CCC60-E8CD-4174-8B1A-7DF615B22EEF}"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xmlns="" val="1944039382"/>
      </p:ext>
    </p:extLst>
  </p:cSld>
  <p:clrMap bg1="lt1" tx1="dk1" bg2="lt2" tx2="dk2" accent1="accent1" accent2="accent2" accent3="accent3" accent4="accent4" accent5="accent5" accent6="accent6" hlink="hlink" folHlink="folHlink"/>
  <p:sldLayoutIdLst>
    <p:sldLayoutId id="2147483673" r:id="rId1"/>
  </p:sldLayoutIdLst>
  <p:txStyles>
    <p:titleStyle>
      <a:lvl1pPr algn="ctr" defTabSz="1132335" rtl="0" eaLnBrk="1" latinLnBrk="0" hangingPunct="1">
        <a:spcBef>
          <a:spcPct val="0"/>
        </a:spcBef>
        <a:buNone/>
        <a:defRPr sz="5500" kern="1200">
          <a:solidFill>
            <a:schemeClr val="tx1"/>
          </a:solidFill>
          <a:latin typeface="+mj-lt"/>
          <a:ea typeface="+mj-ea"/>
          <a:cs typeface="+mj-cs"/>
        </a:defRPr>
      </a:lvl1pPr>
    </p:titleStyle>
    <p:bodyStyle>
      <a:lvl1pPr marL="424621" indent="-424621" algn="l" defTabSz="1132335" rtl="0" eaLnBrk="1" latinLnBrk="0" hangingPunct="1">
        <a:spcBef>
          <a:spcPct val="20000"/>
        </a:spcBef>
        <a:buFont typeface="Arial" pitchFamily="34" charset="0"/>
        <a:buChar char="•"/>
        <a:defRPr sz="4000" kern="1200">
          <a:solidFill>
            <a:schemeClr val="tx1"/>
          </a:solidFill>
          <a:latin typeface="+mn-lt"/>
          <a:ea typeface="+mn-ea"/>
          <a:cs typeface="+mn-cs"/>
        </a:defRPr>
      </a:lvl1pPr>
      <a:lvl2pPr marL="920004" indent="-353857" algn="l" defTabSz="1132335" rtl="0" eaLnBrk="1" latinLnBrk="0" hangingPunct="1">
        <a:spcBef>
          <a:spcPct val="20000"/>
        </a:spcBef>
        <a:buFont typeface="Arial" pitchFamily="34" charset="0"/>
        <a:buChar char="–"/>
        <a:defRPr sz="3500" kern="1200">
          <a:solidFill>
            <a:schemeClr val="tx1"/>
          </a:solidFill>
          <a:latin typeface="+mn-lt"/>
          <a:ea typeface="+mn-ea"/>
          <a:cs typeface="+mn-cs"/>
        </a:defRPr>
      </a:lvl2pPr>
      <a:lvl3pPr marL="1415382" indent="-283070" algn="l" defTabSz="1132335" rtl="0" eaLnBrk="1" latinLnBrk="0" hangingPunct="1">
        <a:spcBef>
          <a:spcPct val="20000"/>
        </a:spcBef>
        <a:buFont typeface="Arial" pitchFamily="34" charset="0"/>
        <a:buChar char="•"/>
        <a:defRPr sz="3000" kern="1200">
          <a:solidFill>
            <a:schemeClr val="tx1"/>
          </a:solidFill>
          <a:latin typeface="+mn-lt"/>
          <a:ea typeface="+mn-ea"/>
          <a:cs typeface="+mn-cs"/>
        </a:defRPr>
      </a:lvl3pPr>
      <a:lvl4pPr marL="1981564" indent="-283070" algn="l" defTabSz="1132335" rtl="0" eaLnBrk="1" latinLnBrk="0" hangingPunct="1">
        <a:spcBef>
          <a:spcPct val="20000"/>
        </a:spcBef>
        <a:buFont typeface="Arial" pitchFamily="34" charset="0"/>
        <a:buChar char="–"/>
        <a:defRPr sz="2500" kern="1200">
          <a:solidFill>
            <a:schemeClr val="tx1"/>
          </a:solidFill>
          <a:latin typeface="+mn-lt"/>
          <a:ea typeface="+mn-ea"/>
          <a:cs typeface="+mn-cs"/>
        </a:defRPr>
      </a:lvl4pPr>
      <a:lvl5pPr marL="2547728" indent="-283070" algn="l" defTabSz="1132335" rtl="0" eaLnBrk="1" latinLnBrk="0" hangingPunct="1">
        <a:spcBef>
          <a:spcPct val="20000"/>
        </a:spcBef>
        <a:buFont typeface="Arial" pitchFamily="34" charset="0"/>
        <a:buChar char="»"/>
        <a:defRPr sz="2500" kern="1200">
          <a:solidFill>
            <a:schemeClr val="tx1"/>
          </a:solidFill>
          <a:latin typeface="+mn-lt"/>
          <a:ea typeface="+mn-ea"/>
          <a:cs typeface="+mn-cs"/>
        </a:defRPr>
      </a:lvl5pPr>
      <a:lvl6pPr marL="3113880" indent="-283070" algn="l" defTabSz="1132335" rtl="0" eaLnBrk="1" latinLnBrk="0" hangingPunct="1">
        <a:spcBef>
          <a:spcPct val="20000"/>
        </a:spcBef>
        <a:buFont typeface="Arial" pitchFamily="34" charset="0"/>
        <a:buChar char="•"/>
        <a:defRPr sz="2500" kern="1200">
          <a:solidFill>
            <a:schemeClr val="tx1"/>
          </a:solidFill>
          <a:latin typeface="+mn-lt"/>
          <a:ea typeface="+mn-ea"/>
          <a:cs typeface="+mn-cs"/>
        </a:defRPr>
      </a:lvl6pPr>
      <a:lvl7pPr marL="3680055" indent="-283070" algn="l" defTabSz="1132335" rtl="0" eaLnBrk="1" latinLnBrk="0" hangingPunct="1">
        <a:spcBef>
          <a:spcPct val="20000"/>
        </a:spcBef>
        <a:buFont typeface="Arial" pitchFamily="34" charset="0"/>
        <a:buChar char="•"/>
        <a:defRPr sz="2500" kern="1200">
          <a:solidFill>
            <a:schemeClr val="tx1"/>
          </a:solidFill>
          <a:latin typeface="+mn-lt"/>
          <a:ea typeface="+mn-ea"/>
          <a:cs typeface="+mn-cs"/>
        </a:defRPr>
      </a:lvl7pPr>
      <a:lvl8pPr marL="4246211" indent="-283070" algn="l" defTabSz="1132335" rtl="0" eaLnBrk="1" latinLnBrk="0" hangingPunct="1">
        <a:spcBef>
          <a:spcPct val="20000"/>
        </a:spcBef>
        <a:buFont typeface="Arial" pitchFamily="34" charset="0"/>
        <a:buChar char="•"/>
        <a:defRPr sz="2500" kern="1200">
          <a:solidFill>
            <a:schemeClr val="tx1"/>
          </a:solidFill>
          <a:latin typeface="+mn-lt"/>
          <a:ea typeface="+mn-ea"/>
          <a:cs typeface="+mn-cs"/>
        </a:defRPr>
      </a:lvl8pPr>
      <a:lvl9pPr marL="4812380" indent="-283070" algn="l" defTabSz="1132335" rtl="0" eaLnBrk="1" latinLnBrk="0" hangingPunct="1">
        <a:spcBef>
          <a:spcPct val="20000"/>
        </a:spcBef>
        <a:buFont typeface="Arial" pitchFamily="34" charset="0"/>
        <a:buChar char="•"/>
        <a:defRPr sz="2500" kern="1200">
          <a:solidFill>
            <a:schemeClr val="tx1"/>
          </a:solidFill>
          <a:latin typeface="+mn-lt"/>
          <a:ea typeface="+mn-ea"/>
          <a:cs typeface="+mn-cs"/>
        </a:defRPr>
      </a:lvl9pPr>
    </p:bodyStyle>
    <p:otherStyle>
      <a:defPPr>
        <a:defRPr lang="en-US"/>
      </a:defPPr>
      <a:lvl1pPr marL="0" algn="l" defTabSz="1132335" rtl="0" eaLnBrk="1" latinLnBrk="0" hangingPunct="1">
        <a:defRPr sz="2200" kern="1200">
          <a:solidFill>
            <a:schemeClr val="tx1"/>
          </a:solidFill>
          <a:latin typeface="+mn-lt"/>
          <a:ea typeface="+mn-ea"/>
          <a:cs typeface="+mn-cs"/>
        </a:defRPr>
      </a:lvl1pPr>
      <a:lvl2pPr marL="566160" algn="l" defTabSz="1132335" rtl="0" eaLnBrk="1" latinLnBrk="0" hangingPunct="1">
        <a:defRPr sz="2200" kern="1200">
          <a:solidFill>
            <a:schemeClr val="tx1"/>
          </a:solidFill>
          <a:latin typeface="+mn-lt"/>
          <a:ea typeface="+mn-ea"/>
          <a:cs typeface="+mn-cs"/>
        </a:defRPr>
      </a:lvl2pPr>
      <a:lvl3pPr marL="1132335" algn="l" defTabSz="1132335" rtl="0" eaLnBrk="1" latinLnBrk="0" hangingPunct="1">
        <a:defRPr sz="2200" kern="1200">
          <a:solidFill>
            <a:schemeClr val="tx1"/>
          </a:solidFill>
          <a:latin typeface="+mn-lt"/>
          <a:ea typeface="+mn-ea"/>
          <a:cs typeface="+mn-cs"/>
        </a:defRPr>
      </a:lvl3pPr>
      <a:lvl4pPr marL="1698473" algn="l" defTabSz="1132335" rtl="0" eaLnBrk="1" latinLnBrk="0" hangingPunct="1">
        <a:defRPr sz="2200" kern="1200">
          <a:solidFill>
            <a:schemeClr val="tx1"/>
          </a:solidFill>
          <a:latin typeface="+mn-lt"/>
          <a:ea typeface="+mn-ea"/>
          <a:cs typeface="+mn-cs"/>
        </a:defRPr>
      </a:lvl4pPr>
      <a:lvl5pPr marL="2264650" algn="l" defTabSz="1132335" rtl="0" eaLnBrk="1" latinLnBrk="0" hangingPunct="1">
        <a:defRPr sz="2200" kern="1200">
          <a:solidFill>
            <a:schemeClr val="tx1"/>
          </a:solidFill>
          <a:latin typeface="+mn-lt"/>
          <a:ea typeface="+mn-ea"/>
          <a:cs typeface="+mn-cs"/>
        </a:defRPr>
      </a:lvl5pPr>
      <a:lvl6pPr marL="2830803" algn="l" defTabSz="1132335" rtl="0" eaLnBrk="1" latinLnBrk="0" hangingPunct="1">
        <a:defRPr sz="2200" kern="1200">
          <a:solidFill>
            <a:schemeClr val="tx1"/>
          </a:solidFill>
          <a:latin typeface="+mn-lt"/>
          <a:ea typeface="+mn-ea"/>
          <a:cs typeface="+mn-cs"/>
        </a:defRPr>
      </a:lvl6pPr>
      <a:lvl7pPr marL="3396974" algn="l" defTabSz="1132335" rtl="0" eaLnBrk="1" latinLnBrk="0" hangingPunct="1">
        <a:defRPr sz="2200" kern="1200">
          <a:solidFill>
            <a:schemeClr val="tx1"/>
          </a:solidFill>
          <a:latin typeface="+mn-lt"/>
          <a:ea typeface="+mn-ea"/>
          <a:cs typeface="+mn-cs"/>
        </a:defRPr>
      </a:lvl7pPr>
      <a:lvl8pPr marL="3963133" algn="l" defTabSz="1132335" rtl="0" eaLnBrk="1" latinLnBrk="0" hangingPunct="1">
        <a:defRPr sz="2200" kern="1200">
          <a:solidFill>
            <a:schemeClr val="tx1"/>
          </a:solidFill>
          <a:latin typeface="+mn-lt"/>
          <a:ea typeface="+mn-ea"/>
          <a:cs typeface="+mn-cs"/>
        </a:defRPr>
      </a:lvl8pPr>
      <a:lvl9pPr marL="4529297" algn="l" defTabSz="1132335" rtl="0" eaLnBrk="1" latinLnBrk="0" hangingPunct="1">
        <a:defRPr sz="22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blipFill dpi="0" rotWithShape="1">
          <a:blip r:embed="rId3" cstate="print">
            <a:alphaModFix amt="69000"/>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02920" y="311257"/>
            <a:ext cx="9052560" cy="1295400"/>
          </a:xfrm>
          <a:prstGeom prst="rect">
            <a:avLst/>
          </a:prstGeom>
        </p:spPr>
        <p:txBody>
          <a:bodyPr vert="horz" lIns="113270" tIns="56692" rIns="113270" bIns="56692" rtlCol="0" anchor="ctr">
            <a:normAutofit/>
          </a:bodyPr>
          <a:lstStyle/>
          <a:p>
            <a:r>
              <a:rPr lang="en-US"/>
              <a:t>Click to edit Master title style</a:t>
            </a:r>
          </a:p>
        </p:txBody>
      </p:sp>
      <p:sp>
        <p:nvSpPr>
          <p:cNvPr id="3" name="Text Placeholder 2"/>
          <p:cNvSpPr>
            <a:spLocks noGrp="1"/>
          </p:cNvSpPr>
          <p:nvPr>
            <p:ph type="body" idx="1"/>
          </p:nvPr>
        </p:nvSpPr>
        <p:spPr>
          <a:xfrm>
            <a:off x="502920" y="1813562"/>
            <a:ext cx="9052560" cy="5129424"/>
          </a:xfrm>
          <a:prstGeom prst="rect">
            <a:avLst/>
          </a:prstGeom>
        </p:spPr>
        <p:txBody>
          <a:bodyPr vert="horz" lIns="113270" tIns="56692" rIns="113270" bIns="56692"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502920" y="7203864"/>
            <a:ext cx="2346960" cy="413809"/>
          </a:xfrm>
          <a:prstGeom prst="rect">
            <a:avLst/>
          </a:prstGeom>
        </p:spPr>
        <p:txBody>
          <a:bodyPr vert="horz" lIns="113270" tIns="56692" rIns="113270" bIns="56692" rtlCol="0" anchor="ctr"/>
          <a:lstStyle>
            <a:lvl1pPr algn="l" defTabSz="1132684">
              <a:defRPr sz="1500">
                <a:solidFill>
                  <a:schemeClr val="tx1">
                    <a:tint val="75000"/>
                  </a:schemeClr>
                </a:solidFill>
              </a:defRPr>
            </a:lvl1pPr>
          </a:lstStyle>
          <a:p>
            <a:fld id="{53074F12-AA26-4AC8-9962-C36BB8F32554}" type="datetimeFigureOut">
              <a:rPr lang="en-US" smtClean="0">
                <a:solidFill>
                  <a:prstClr val="black">
                    <a:tint val="75000"/>
                  </a:prstClr>
                </a:solidFill>
              </a:rPr>
              <a:pPr/>
              <a:t>10/25/2020</a:t>
            </a:fld>
            <a:endParaRPr lang="en-US" dirty="0">
              <a:solidFill>
                <a:prstClr val="black">
                  <a:tint val="75000"/>
                </a:prstClr>
              </a:solidFill>
            </a:endParaRPr>
          </a:p>
        </p:txBody>
      </p:sp>
      <p:sp>
        <p:nvSpPr>
          <p:cNvPr id="5" name="Footer Placeholder 4"/>
          <p:cNvSpPr>
            <a:spLocks noGrp="1"/>
          </p:cNvSpPr>
          <p:nvPr>
            <p:ph type="ftr" sz="quarter" idx="3"/>
          </p:nvPr>
        </p:nvSpPr>
        <p:spPr>
          <a:xfrm>
            <a:off x="3436620" y="7203864"/>
            <a:ext cx="3185160" cy="413809"/>
          </a:xfrm>
          <a:prstGeom prst="rect">
            <a:avLst/>
          </a:prstGeom>
        </p:spPr>
        <p:txBody>
          <a:bodyPr vert="horz" lIns="113270" tIns="56692" rIns="113270" bIns="56692" rtlCol="0" anchor="ctr"/>
          <a:lstStyle>
            <a:lvl1pPr algn="ctr" defTabSz="1132684">
              <a:defRPr sz="1500">
                <a:solidFill>
                  <a:schemeClr val="tx1">
                    <a:tint val="75000"/>
                  </a:schemeClr>
                </a:solidFill>
              </a:defRPr>
            </a:lvl1pPr>
          </a:lstStyle>
          <a:p>
            <a:endParaRPr lang="en-US" dirty="0">
              <a:solidFill>
                <a:prstClr val="black">
                  <a:tint val="75000"/>
                </a:prstClr>
              </a:solidFill>
            </a:endParaRPr>
          </a:p>
        </p:txBody>
      </p:sp>
      <p:sp>
        <p:nvSpPr>
          <p:cNvPr id="6" name="Slide Number Placeholder 5"/>
          <p:cNvSpPr>
            <a:spLocks noGrp="1"/>
          </p:cNvSpPr>
          <p:nvPr>
            <p:ph type="sldNum" sz="quarter" idx="4"/>
          </p:nvPr>
        </p:nvSpPr>
        <p:spPr>
          <a:xfrm>
            <a:off x="7208520" y="7203864"/>
            <a:ext cx="2346960" cy="413809"/>
          </a:xfrm>
          <a:prstGeom prst="rect">
            <a:avLst/>
          </a:prstGeom>
        </p:spPr>
        <p:txBody>
          <a:bodyPr vert="horz" lIns="113270" tIns="56692" rIns="113270" bIns="56692" rtlCol="0" anchor="ctr"/>
          <a:lstStyle>
            <a:lvl1pPr algn="r" defTabSz="1132684">
              <a:defRPr sz="1500">
                <a:solidFill>
                  <a:schemeClr val="tx1">
                    <a:tint val="75000"/>
                  </a:schemeClr>
                </a:solidFill>
              </a:defRPr>
            </a:lvl1pPr>
          </a:lstStyle>
          <a:p>
            <a:fld id="{B82CCC60-E8CD-4174-8B1A-7DF615B22EEF}"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xmlns="" val="1944039382"/>
      </p:ext>
    </p:extLst>
  </p:cSld>
  <p:clrMap bg1="lt1" tx1="dk1" bg2="lt2" tx2="dk2" accent1="accent1" accent2="accent2" accent3="accent3" accent4="accent4" accent5="accent5" accent6="accent6" hlink="hlink" folHlink="folHlink"/>
  <p:sldLayoutIdLst>
    <p:sldLayoutId id="2147483675" r:id="rId1"/>
  </p:sldLayoutIdLst>
  <p:txStyles>
    <p:titleStyle>
      <a:lvl1pPr algn="ctr" defTabSz="1132684" rtl="0" eaLnBrk="1" latinLnBrk="0" hangingPunct="1">
        <a:spcBef>
          <a:spcPct val="0"/>
        </a:spcBef>
        <a:buNone/>
        <a:defRPr sz="5500" kern="1200">
          <a:solidFill>
            <a:schemeClr val="tx1"/>
          </a:solidFill>
          <a:latin typeface="+mj-lt"/>
          <a:ea typeface="+mj-ea"/>
          <a:cs typeface="+mj-cs"/>
        </a:defRPr>
      </a:lvl1pPr>
    </p:titleStyle>
    <p:bodyStyle>
      <a:lvl1pPr marL="424751" indent="-424751" algn="l" defTabSz="1132684" rtl="0" eaLnBrk="1" latinLnBrk="0" hangingPunct="1">
        <a:spcBef>
          <a:spcPct val="20000"/>
        </a:spcBef>
        <a:buFont typeface="Arial" pitchFamily="34" charset="0"/>
        <a:buChar char="•"/>
        <a:defRPr sz="4000" kern="1200">
          <a:solidFill>
            <a:schemeClr val="tx1"/>
          </a:solidFill>
          <a:latin typeface="+mn-lt"/>
          <a:ea typeface="+mn-ea"/>
          <a:cs typeface="+mn-cs"/>
        </a:defRPr>
      </a:lvl1pPr>
      <a:lvl2pPr marL="920286" indent="-353965" algn="l" defTabSz="1132684" rtl="0" eaLnBrk="1" latinLnBrk="0" hangingPunct="1">
        <a:spcBef>
          <a:spcPct val="20000"/>
        </a:spcBef>
        <a:buFont typeface="Arial" pitchFamily="34" charset="0"/>
        <a:buChar char="–"/>
        <a:defRPr sz="3500" kern="1200">
          <a:solidFill>
            <a:schemeClr val="tx1"/>
          </a:solidFill>
          <a:latin typeface="+mn-lt"/>
          <a:ea typeface="+mn-ea"/>
          <a:cs typeface="+mn-cs"/>
        </a:defRPr>
      </a:lvl2pPr>
      <a:lvl3pPr marL="1415816" indent="-283157" algn="l" defTabSz="1132684" rtl="0" eaLnBrk="1" latinLnBrk="0" hangingPunct="1">
        <a:spcBef>
          <a:spcPct val="20000"/>
        </a:spcBef>
        <a:buFont typeface="Arial" pitchFamily="34" charset="0"/>
        <a:buChar char="•"/>
        <a:defRPr sz="3000" kern="1200">
          <a:solidFill>
            <a:schemeClr val="tx1"/>
          </a:solidFill>
          <a:latin typeface="+mn-lt"/>
          <a:ea typeface="+mn-ea"/>
          <a:cs typeface="+mn-cs"/>
        </a:defRPr>
      </a:lvl3pPr>
      <a:lvl4pPr marL="1982173" indent="-283157" algn="l" defTabSz="1132684" rtl="0" eaLnBrk="1" latinLnBrk="0" hangingPunct="1">
        <a:spcBef>
          <a:spcPct val="20000"/>
        </a:spcBef>
        <a:buFont typeface="Arial" pitchFamily="34" charset="0"/>
        <a:buChar char="–"/>
        <a:defRPr sz="2500" kern="1200">
          <a:solidFill>
            <a:schemeClr val="tx1"/>
          </a:solidFill>
          <a:latin typeface="+mn-lt"/>
          <a:ea typeface="+mn-ea"/>
          <a:cs typeface="+mn-cs"/>
        </a:defRPr>
      </a:lvl4pPr>
      <a:lvl5pPr marL="2548511" indent="-283157" algn="l" defTabSz="1132684" rtl="0" eaLnBrk="1" latinLnBrk="0" hangingPunct="1">
        <a:spcBef>
          <a:spcPct val="20000"/>
        </a:spcBef>
        <a:buFont typeface="Arial" pitchFamily="34" charset="0"/>
        <a:buChar char="»"/>
        <a:defRPr sz="2500" kern="1200">
          <a:solidFill>
            <a:schemeClr val="tx1"/>
          </a:solidFill>
          <a:latin typeface="+mn-lt"/>
          <a:ea typeface="+mn-ea"/>
          <a:cs typeface="+mn-cs"/>
        </a:defRPr>
      </a:lvl5pPr>
      <a:lvl6pPr marL="3114836" indent="-283157" algn="l" defTabSz="1132684" rtl="0" eaLnBrk="1" latinLnBrk="0" hangingPunct="1">
        <a:spcBef>
          <a:spcPct val="20000"/>
        </a:spcBef>
        <a:buFont typeface="Arial" pitchFamily="34" charset="0"/>
        <a:buChar char="•"/>
        <a:defRPr sz="2500" kern="1200">
          <a:solidFill>
            <a:schemeClr val="tx1"/>
          </a:solidFill>
          <a:latin typeface="+mn-lt"/>
          <a:ea typeface="+mn-ea"/>
          <a:cs typeface="+mn-cs"/>
        </a:defRPr>
      </a:lvl6pPr>
      <a:lvl7pPr marL="3681186" indent="-283157" algn="l" defTabSz="1132684" rtl="0" eaLnBrk="1" latinLnBrk="0" hangingPunct="1">
        <a:spcBef>
          <a:spcPct val="20000"/>
        </a:spcBef>
        <a:buFont typeface="Arial" pitchFamily="34" charset="0"/>
        <a:buChar char="•"/>
        <a:defRPr sz="2500" kern="1200">
          <a:solidFill>
            <a:schemeClr val="tx1"/>
          </a:solidFill>
          <a:latin typeface="+mn-lt"/>
          <a:ea typeface="+mn-ea"/>
          <a:cs typeface="+mn-cs"/>
        </a:defRPr>
      </a:lvl7pPr>
      <a:lvl8pPr marL="4247516" indent="-283157" algn="l" defTabSz="1132684" rtl="0" eaLnBrk="1" latinLnBrk="0" hangingPunct="1">
        <a:spcBef>
          <a:spcPct val="20000"/>
        </a:spcBef>
        <a:buFont typeface="Arial" pitchFamily="34" charset="0"/>
        <a:buChar char="•"/>
        <a:defRPr sz="2500" kern="1200">
          <a:solidFill>
            <a:schemeClr val="tx1"/>
          </a:solidFill>
          <a:latin typeface="+mn-lt"/>
          <a:ea typeface="+mn-ea"/>
          <a:cs typeface="+mn-cs"/>
        </a:defRPr>
      </a:lvl8pPr>
      <a:lvl9pPr marL="4813859" indent="-283157" algn="l" defTabSz="1132684" rtl="0" eaLnBrk="1" latinLnBrk="0" hangingPunct="1">
        <a:spcBef>
          <a:spcPct val="20000"/>
        </a:spcBef>
        <a:buFont typeface="Arial" pitchFamily="34" charset="0"/>
        <a:buChar char="•"/>
        <a:defRPr sz="2500" kern="1200">
          <a:solidFill>
            <a:schemeClr val="tx1"/>
          </a:solidFill>
          <a:latin typeface="+mn-lt"/>
          <a:ea typeface="+mn-ea"/>
          <a:cs typeface="+mn-cs"/>
        </a:defRPr>
      </a:lvl9pPr>
    </p:bodyStyle>
    <p:otherStyle>
      <a:defPPr>
        <a:defRPr lang="en-US"/>
      </a:defPPr>
      <a:lvl1pPr marL="0" algn="l" defTabSz="1132684" rtl="0" eaLnBrk="1" latinLnBrk="0" hangingPunct="1">
        <a:defRPr sz="2200" kern="1200">
          <a:solidFill>
            <a:schemeClr val="tx1"/>
          </a:solidFill>
          <a:latin typeface="+mn-lt"/>
          <a:ea typeface="+mn-ea"/>
          <a:cs typeface="+mn-cs"/>
        </a:defRPr>
      </a:lvl1pPr>
      <a:lvl2pPr marL="566334" algn="l" defTabSz="1132684" rtl="0" eaLnBrk="1" latinLnBrk="0" hangingPunct="1">
        <a:defRPr sz="2200" kern="1200">
          <a:solidFill>
            <a:schemeClr val="tx1"/>
          </a:solidFill>
          <a:latin typeface="+mn-lt"/>
          <a:ea typeface="+mn-ea"/>
          <a:cs typeface="+mn-cs"/>
        </a:defRPr>
      </a:lvl2pPr>
      <a:lvl3pPr marL="1132684" algn="l" defTabSz="1132684" rtl="0" eaLnBrk="1" latinLnBrk="0" hangingPunct="1">
        <a:defRPr sz="2200" kern="1200">
          <a:solidFill>
            <a:schemeClr val="tx1"/>
          </a:solidFill>
          <a:latin typeface="+mn-lt"/>
          <a:ea typeface="+mn-ea"/>
          <a:cs typeface="+mn-cs"/>
        </a:defRPr>
      </a:lvl3pPr>
      <a:lvl4pPr marL="1698995" algn="l" defTabSz="1132684" rtl="0" eaLnBrk="1" latinLnBrk="0" hangingPunct="1">
        <a:defRPr sz="2200" kern="1200">
          <a:solidFill>
            <a:schemeClr val="tx1"/>
          </a:solidFill>
          <a:latin typeface="+mn-lt"/>
          <a:ea typeface="+mn-ea"/>
          <a:cs typeface="+mn-cs"/>
        </a:defRPr>
      </a:lvl4pPr>
      <a:lvl5pPr marL="2265345" algn="l" defTabSz="1132684" rtl="0" eaLnBrk="1" latinLnBrk="0" hangingPunct="1">
        <a:defRPr sz="2200" kern="1200">
          <a:solidFill>
            <a:schemeClr val="tx1"/>
          </a:solidFill>
          <a:latin typeface="+mn-lt"/>
          <a:ea typeface="+mn-ea"/>
          <a:cs typeface="+mn-cs"/>
        </a:defRPr>
      </a:lvl5pPr>
      <a:lvl6pPr marL="2831672" algn="l" defTabSz="1132684" rtl="0" eaLnBrk="1" latinLnBrk="0" hangingPunct="1">
        <a:defRPr sz="2200" kern="1200">
          <a:solidFill>
            <a:schemeClr val="tx1"/>
          </a:solidFill>
          <a:latin typeface="+mn-lt"/>
          <a:ea typeface="+mn-ea"/>
          <a:cs typeface="+mn-cs"/>
        </a:defRPr>
      </a:lvl6pPr>
      <a:lvl7pPr marL="3398016" algn="l" defTabSz="1132684" rtl="0" eaLnBrk="1" latinLnBrk="0" hangingPunct="1">
        <a:defRPr sz="2200" kern="1200">
          <a:solidFill>
            <a:schemeClr val="tx1"/>
          </a:solidFill>
          <a:latin typeface="+mn-lt"/>
          <a:ea typeface="+mn-ea"/>
          <a:cs typeface="+mn-cs"/>
        </a:defRPr>
      </a:lvl7pPr>
      <a:lvl8pPr marL="3964351" algn="l" defTabSz="1132684" rtl="0" eaLnBrk="1" latinLnBrk="0" hangingPunct="1">
        <a:defRPr sz="2200" kern="1200">
          <a:solidFill>
            <a:schemeClr val="tx1"/>
          </a:solidFill>
          <a:latin typeface="+mn-lt"/>
          <a:ea typeface="+mn-ea"/>
          <a:cs typeface="+mn-cs"/>
        </a:defRPr>
      </a:lvl8pPr>
      <a:lvl9pPr marL="4530686" algn="l" defTabSz="1132684" rtl="0" eaLnBrk="1" latinLnBrk="0" hangingPunct="1">
        <a:defRPr sz="22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blipFill dpi="0" rotWithShape="1">
          <a:blip r:embed="rId3" cstate="print">
            <a:alphaModFix amt="69000"/>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02920" y="311257"/>
            <a:ext cx="9052560" cy="1295400"/>
          </a:xfrm>
          <a:prstGeom prst="rect">
            <a:avLst/>
          </a:prstGeom>
        </p:spPr>
        <p:txBody>
          <a:bodyPr vert="horz" lIns="113316" tIns="56712" rIns="113316" bIns="56712" rtlCol="0" anchor="ctr">
            <a:normAutofit/>
          </a:bodyPr>
          <a:lstStyle/>
          <a:p>
            <a:r>
              <a:rPr lang="en-US"/>
              <a:t>Click to edit Master title style</a:t>
            </a:r>
          </a:p>
        </p:txBody>
      </p:sp>
      <p:sp>
        <p:nvSpPr>
          <p:cNvPr id="3" name="Text Placeholder 2"/>
          <p:cNvSpPr>
            <a:spLocks noGrp="1"/>
          </p:cNvSpPr>
          <p:nvPr>
            <p:ph type="body" idx="1"/>
          </p:nvPr>
        </p:nvSpPr>
        <p:spPr>
          <a:xfrm>
            <a:off x="502920" y="1813562"/>
            <a:ext cx="9052560" cy="5129424"/>
          </a:xfrm>
          <a:prstGeom prst="rect">
            <a:avLst/>
          </a:prstGeom>
        </p:spPr>
        <p:txBody>
          <a:bodyPr vert="horz" lIns="113316" tIns="56712" rIns="113316" bIns="56712"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502920" y="7203864"/>
            <a:ext cx="2346960" cy="413809"/>
          </a:xfrm>
          <a:prstGeom prst="rect">
            <a:avLst/>
          </a:prstGeom>
        </p:spPr>
        <p:txBody>
          <a:bodyPr vert="horz" lIns="113316" tIns="56712" rIns="113316" bIns="56712" rtlCol="0" anchor="ctr"/>
          <a:lstStyle>
            <a:lvl1pPr algn="l" defTabSz="1133148">
              <a:defRPr sz="1500">
                <a:solidFill>
                  <a:schemeClr val="tx1">
                    <a:tint val="75000"/>
                  </a:schemeClr>
                </a:solidFill>
              </a:defRPr>
            </a:lvl1pPr>
          </a:lstStyle>
          <a:p>
            <a:fld id="{53074F12-AA26-4AC8-9962-C36BB8F32554}" type="datetimeFigureOut">
              <a:rPr lang="en-US" smtClean="0">
                <a:solidFill>
                  <a:prstClr val="black">
                    <a:tint val="75000"/>
                  </a:prstClr>
                </a:solidFill>
              </a:rPr>
              <a:pPr/>
              <a:t>10/25/2020</a:t>
            </a:fld>
            <a:endParaRPr lang="en-US" dirty="0">
              <a:solidFill>
                <a:prstClr val="black">
                  <a:tint val="75000"/>
                </a:prstClr>
              </a:solidFill>
            </a:endParaRPr>
          </a:p>
        </p:txBody>
      </p:sp>
      <p:sp>
        <p:nvSpPr>
          <p:cNvPr id="5" name="Footer Placeholder 4"/>
          <p:cNvSpPr>
            <a:spLocks noGrp="1"/>
          </p:cNvSpPr>
          <p:nvPr>
            <p:ph type="ftr" sz="quarter" idx="3"/>
          </p:nvPr>
        </p:nvSpPr>
        <p:spPr>
          <a:xfrm>
            <a:off x="3436620" y="7203864"/>
            <a:ext cx="3185160" cy="413809"/>
          </a:xfrm>
          <a:prstGeom prst="rect">
            <a:avLst/>
          </a:prstGeom>
        </p:spPr>
        <p:txBody>
          <a:bodyPr vert="horz" lIns="113316" tIns="56712" rIns="113316" bIns="56712" rtlCol="0" anchor="ctr"/>
          <a:lstStyle>
            <a:lvl1pPr algn="ctr" defTabSz="1133148">
              <a:defRPr sz="1500">
                <a:solidFill>
                  <a:schemeClr val="tx1">
                    <a:tint val="75000"/>
                  </a:schemeClr>
                </a:solidFill>
              </a:defRPr>
            </a:lvl1pPr>
          </a:lstStyle>
          <a:p>
            <a:endParaRPr lang="en-US" dirty="0">
              <a:solidFill>
                <a:prstClr val="black">
                  <a:tint val="75000"/>
                </a:prstClr>
              </a:solidFill>
            </a:endParaRPr>
          </a:p>
        </p:txBody>
      </p:sp>
      <p:sp>
        <p:nvSpPr>
          <p:cNvPr id="6" name="Slide Number Placeholder 5"/>
          <p:cNvSpPr>
            <a:spLocks noGrp="1"/>
          </p:cNvSpPr>
          <p:nvPr>
            <p:ph type="sldNum" sz="quarter" idx="4"/>
          </p:nvPr>
        </p:nvSpPr>
        <p:spPr>
          <a:xfrm>
            <a:off x="7208520" y="7203864"/>
            <a:ext cx="2346960" cy="413809"/>
          </a:xfrm>
          <a:prstGeom prst="rect">
            <a:avLst/>
          </a:prstGeom>
        </p:spPr>
        <p:txBody>
          <a:bodyPr vert="horz" lIns="113316" tIns="56712" rIns="113316" bIns="56712" rtlCol="0" anchor="ctr"/>
          <a:lstStyle>
            <a:lvl1pPr algn="r" defTabSz="1133148">
              <a:defRPr sz="1500">
                <a:solidFill>
                  <a:schemeClr val="tx1">
                    <a:tint val="75000"/>
                  </a:schemeClr>
                </a:solidFill>
              </a:defRPr>
            </a:lvl1pPr>
          </a:lstStyle>
          <a:p>
            <a:fld id="{B82CCC60-E8CD-4174-8B1A-7DF615B22EEF}"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xmlns="" val="1944039382"/>
      </p:ext>
    </p:extLst>
  </p:cSld>
  <p:clrMap bg1="lt1" tx1="dk1" bg2="lt2" tx2="dk2" accent1="accent1" accent2="accent2" accent3="accent3" accent4="accent4" accent5="accent5" accent6="accent6" hlink="hlink" folHlink="folHlink"/>
  <p:sldLayoutIdLst>
    <p:sldLayoutId id="2147483677" r:id="rId1"/>
  </p:sldLayoutIdLst>
  <p:txStyles>
    <p:titleStyle>
      <a:lvl1pPr algn="ctr" defTabSz="1133148" rtl="0" eaLnBrk="1" latinLnBrk="0" hangingPunct="1">
        <a:spcBef>
          <a:spcPct val="0"/>
        </a:spcBef>
        <a:buNone/>
        <a:defRPr sz="5500" kern="1200">
          <a:solidFill>
            <a:schemeClr val="tx1"/>
          </a:solidFill>
          <a:latin typeface="+mj-lt"/>
          <a:ea typeface="+mj-ea"/>
          <a:cs typeface="+mj-cs"/>
        </a:defRPr>
      </a:lvl1pPr>
    </p:titleStyle>
    <p:bodyStyle>
      <a:lvl1pPr marL="424925" indent="-424925" algn="l" defTabSz="1133148" rtl="0" eaLnBrk="1" latinLnBrk="0" hangingPunct="1">
        <a:spcBef>
          <a:spcPct val="20000"/>
        </a:spcBef>
        <a:buFont typeface="Arial" pitchFamily="34" charset="0"/>
        <a:buChar char="•"/>
        <a:defRPr sz="4000" kern="1200">
          <a:solidFill>
            <a:schemeClr val="tx1"/>
          </a:solidFill>
          <a:latin typeface="+mn-lt"/>
          <a:ea typeface="+mn-ea"/>
          <a:cs typeface="+mn-cs"/>
        </a:defRPr>
      </a:lvl1pPr>
      <a:lvl2pPr marL="920665" indent="-354110" algn="l" defTabSz="1133148" rtl="0" eaLnBrk="1" latinLnBrk="0" hangingPunct="1">
        <a:spcBef>
          <a:spcPct val="20000"/>
        </a:spcBef>
        <a:buFont typeface="Arial" pitchFamily="34" charset="0"/>
        <a:buChar char="–"/>
        <a:defRPr sz="3500" kern="1200">
          <a:solidFill>
            <a:schemeClr val="tx1"/>
          </a:solidFill>
          <a:latin typeface="+mn-lt"/>
          <a:ea typeface="+mn-ea"/>
          <a:cs typeface="+mn-cs"/>
        </a:defRPr>
      </a:lvl2pPr>
      <a:lvl3pPr marL="1416396" indent="-283274" algn="l" defTabSz="1133148" rtl="0" eaLnBrk="1" latinLnBrk="0" hangingPunct="1">
        <a:spcBef>
          <a:spcPct val="20000"/>
        </a:spcBef>
        <a:buFont typeface="Arial" pitchFamily="34" charset="0"/>
        <a:buChar char="•"/>
        <a:defRPr sz="3000" kern="1200">
          <a:solidFill>
            <a:schemeClr val="tx1"/>
          </a:solidFill>
          <a:latin typeface="+mn-lt"/>
          <a:ea typeface="+mn-ea"/>
          <a:cs typeface="+mn-cs"/>
        </a:defRPr>
      </a:lvl3pPr>
      <a:lvl4pPr marL="1982985" indent="-283274" algn="l" defTabSz="1133148" rtl="0" eaLnBrk="1" latinLnBrk="0" hangingPunct="1">
        <a:spcBef>
          <a:spcPct val="20000"/>
        </a:spcBef>
        <a:buFont typeface="Arial" pitchFamily="34" charset="0"/>
        <a:buChar char="–"/>
        <a:defRPr sz="2500" kern="1200">
          <a:solidFill>
            <a:schemeClr val="tx1"/>
          </a:solidFill>
          <a:latin typeface="+mn-lt"/>
          <a:ea typeface="+mn-ea"/>
          <a:cs typeface="+mn-cs"/>
        </a:defRPr>
      </a:lvl4pPr>
      <a:lvl5pPr marL="2549555" indent="-283274" algn="l" defTabSz="1133148" rtl="0" eaLnBrk="1" latinLnBrk="0" hangingPunct="1">
        <a:spcBef>
          <a:spcPct val="20000"/>
        </a:spcBef>
        <a:buFont typeface="Arial" pitchFamily="34" charset="0"/>
        <a:buChar char="»"/>
        <a:defRPr sz="2500" kern="1200">
          <a:solidFill>
            <a:schemeClr val="tx1"/>
          </a:solidFill>
          <a:latin typeface="+mn-lt"/>
          <a:ea typeface="+mn-ea"/>
          <a:cs typeface="+mn-cs"/>
        </a:defRPr>
      </a:lvl5pPr>
      <a:lvl6pPr marL="3116112" indent="-283274" algn="l" defTabSz="1133148" rtl="0" eaLnBrk="1" latinLnBrk="0" hangingPunct="1">
        <a:spcBef>
          <a:spcPct val="20000"/>
        </a:spcBef>
        <a:buFont typeface="Arial" pitchFamily="34" charset="0"/>
        <a:buChar char="•"/>
        <a:defRPr sz="2500" kern="1200">
          <a:solidFill>
            <a:schemeClr val="tx1"/>
          </a:solidFill>
          <a:latin typeface="+mn-lt"/>
          <a:ea typeface="+mn-ea"/>
          <a:cs typeface="+mn-cs"/>
        </a:defRPr>
      </a:lvl6pPr>
      <a:lvl7pPr marL="3682693" indent="-283274" algn="l" defTabSz="1133148" rtl="0" eaLnBrk="1" latinLnBrk="0" hangingPunct="1">
        <a:spcBef>
          <a:spcPct val="20000"/>
        </a:spcBef>
        <a:buFont typeface="Arial" pitchFamily="34" charset="0"/>
        <a:buChar char="•"/>
        <a:defRPr sz="2500" kern="1200">
          <a:solidFill>
            <a:schemeClr val="tx1"/>
          </a:solidFill>
          <a:latin typeface="+mn-lt"/>
          <a:ea typeface="+mn-ea"/>
          <a:cs typeface="+mn-cs"/>
        </a:defRPr>
      </a:lvl7pPr>
      <a:lvl8pPr marL="4249255" indent="-283274" algn="l" defTabSz="1133148" rtl="0" eaLnBrk="1" latinLnBrk="0" hangingPunct="1">
        <a:spcBef>
          <a:spcPct val="20000"/>
        </a:spcBef>
        <a:buFont typeface="Arial" pitchFamily="34" charset="0"/>
        <a:buChar char="•"/>
        <a:defRPr sz="2500" kern="1200">
          <a:solidFill>
            <a:schemeClr val="tx1"/>
          </a:solidFill>
          <a:latin typeface="+mn-lt"/>
          <a:ea typeface="+mn-ea"/>
          <a:cs typeface="+mn-cs"/>
        </a:defRPr>
      </a:lvl8pPr>
      <a:lvl9pPr marL="4815831" indent="-283274" algn="l" defTabSz="1133148" rtl="0" eaLnBrk="1" latinLnBrk="0" hangingPunct="1">
        <a:spcBef>
          <a:spcPct val="20000"/>
        </a:spcBef>
        <a:buFont typeface="Arial" pitchFamily="34" charset="0"/>
        <a:buChar char="•"/>
        <a:defRPr sz="2500" kern="1200">
          <a:solidFill>
            <a:schemeClr val="tx1"/>
          </a:solidFill>
          <a:latin typeface="+mn-lt"/>
          <a:ea typeface="+mn-ea"/>
          <a:cs typeface="+mn-cs"/>
        </a:defRPr>
      </a:lvl9pPr>
    </p:bodyStyle>
    <p:otherStyle>
      <a:defPPr>
        <a:defRPr lang="en-US"/>
      </a:defPPr>
      <a:lvl1pPr marL="0" algn="l" defTabSz="1133148" rtl="0" eaLnBrk="1" latinLnBrk="0" hangingPunct="1">
        <a:defRPr sz="2200" kern="1200">
          <a:solidFill>
            <a:schemeClr val="tx1"/>
          </a:solidFill>
          <a:latin typeface="+mn-lt"/>
          <a:ea typeface="+mn-ea"/>
          <a:cs typeface="+mn-cs"/>
        </a:defRPr>
      </a:lvl1pPr>
      <a:lvl2pPr marL="566566" algn="l" defTabSz="1133148" rtl="0" eaLnBrk="1" latinLnBrk="0" hangingPunct="1">
        <a:defRPr sz="2200" kern="1200">
          <a:solidFill>
            <a:schemeClr val="tx1"/>
          </a:solidFill>
          <a:latin typeface="+mn-lt"/>
          <a:ea typeface="+mn-ea"/>
          <a:cs typeface="+mn-cs"/>
        </a:defRPr>
      </a:lvl2pPr>
      <a:lvl3pPr marL="1133148" algn="l" defTabSz="1133148" rtl="0" eaLnBrk="1" latinLnBrk="0" hangingPunct="1">
        <a:defRPr sz="2200" kern="1200">
          <a:solidFill>
            <a:schemeClr val="tx1"/>
          </a:solidFill>
          <a:latin typeface="+mn-lt"/>
          <a:ea typeface="+mn-ea"/>
          <a:cs typeface="+mn-cs"/>
        </a:defRPr>
      </a:lvl3pPr>
      <a:lvl4pPr marL="1699692" algn="l" defTabSz="1133148" rtl="0" eaLnBrk="1" latinLnBrk="0" hangingPunct="1">
        <a:defRPr sz="2200" kern="1200">
          <a:solidFill>
            <a:schemeClr val="tx1"/>
          </a:solidFill>
          <a:latin typeface="+mn-lt"/>
          <a:ea typeface="+mn-ea"/>
          <a:cs typeface="+mn-cs"/>
        </a:defRPr>
      </a:lvl4pPr>
      <a:lvl5pPr marL="2266273" algn="l" defTabSz="1133148" rtl="0" eaLnBrk="1" latinLnBrk="0" hangingPunct="1">
        <a:defRPr sz="2200" kern="1200">
          <a:solidFill>
            <a:schemeClr val="tx1"/>
          </a:solidFill>
          <a:latin typeface="+mn-lt"/>
          <a:ea typeface="+mn-ea"/>
          <a:cs typeface="+mn-cs"/>
        </a:defRPr>
      </a:lvl5pPr>
      <a:lvl6pPr marL="2832831" algn="l" defTabSz="1133148" rtl="0" eaLnBrk="1" latinLnBrk="0" hangingPunct="1">
        <a:defRPr sz="2200" kern="1200">
          <a:solidFill>
            <a:schemeClr val="tx1"/>
          </a:solidFill>
          <a:latin typeface="+mn-lt"/>
          <a:ea typeface="+mn-ea"/>
          <a:cs typeface="+mn-cs"/>
        </a:defRPr>
      </a:lvl6pPr>
      <a:lvl7pPr marL="3399408" algn="l" defTabSz="1133148" rtl="0" eaLnBrk="1" latinLnBrk="0" hangingPunct="1">
        <a:defRPr sz="2200" kern="1200">
          <a:solidFill>
            <a:schemeClr val="tx1"/>
          </a:solidFill>
          <a:latin typeface="+mn-lt"/>
          <a:ea typeface="+mn-ea"/>
          <a:cs typeface="+mn-cs"/>
        </a:defRPr>
      </a:lvl7pPr>
      <a:lvl8pPr marL="3965976" algn="l" defTabSz="1133148" rtl="0" eaLnBrk="1" latinLnBrk="0" hangingPunct="1">
        <a:defRPr sz="2200" kern="1200">
          <a:solidFill>
            <a:schemeClr val="tx1"/>
          </a:solidFill>
          <a:latin typeface="+mn-lt"/>
          <a:ea typeface="+mn-ea"/>
          <a:cs typeface="+mn-cs"/>
        </a:defRPr>
      </a:lvl8pPr>
      <a:lvl9pPr marL="4532541" algn="l" defTabSz="1133148" rtl="0" eaLnBrk="1" latinLnBrk="0" hangingPunct="1">
        <a:defRPr sz="22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blipFill dpi="0" rotWithShape="1">
          <a:blip r:embed="rId3" cstate="print">
            <a:alphaModFix amt="69000"/>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02920" y="311257"/>
            <a:ext cx="9052560" cy="1295400"/>
          </a:xfrm>
          <a:prstGeom prst="rect">
            <a:avLst/>
          </a:prstGeom>
        </p:spPr>
        <p:txBody>
          <a:bodyPr vert="horz" lIns="113375" tIns="56737" rIns="113375" bIns="56737" rtlCol="0" anchor="ctr">
            <a:normAutofit/>
          </a:bodyPr>
          <a:lstStyle/>
          <a:p>
            <a:r>
              <a:rPr lang="en-US"/>
              <a:t>Click to edit Master title style</a:t>
            </a:r>
          </a:p>
        </p:txBody>
      </p:sp>
      <p:sp>
        <p:nvSpPr>
          <p:cNvPr id="3" name="Text Placeholder 2"/>
          <p:cNvSpPr>
            <a:spLocks noGrp="1"/>
          </p:cNvSpPr>
          <p:nvPr>
            <p:ph type="body" idx="1"/>
          </p:nvPr>
        </p:nvSpPr>
        <p:spPr>
          <a:xfrm>
            <a:off x="502920" y="1813562"/>
            <a:ext cx="9052560" cy="5129424"/>
          </a:xfrm>
          <a:prstGeom prst="rect">
            <a:avLst/>
          </a:prstGeom>
        </p:spPr>
        <p:txBody>
          <a:bodyPr vert="horz" lIns="113375" tIns="56737" rIns="113375" bIns="56737"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502920" y="7203864"/>
            <a:ext cx="2346960" cy="413809"/>
          </a:xfrm>
          <a:prstGeom prst="rect">
            <a:avLst/>
          </a:prstGeom>
        </p:spPr>
        <p:txBody>
          <a:bodyPr vert="horz" lIns="113375" tIns="56737" rIns="113375" bIns="56737" rtlCol="0" anchor="ctr"/>
          <a:lstStyle>
            <a:lvl1pPr algn="l" defTabSz="1133728">
              <a:defRPr sz="1500">
                <a:solidFill>
                  <a:schemeClr val="tx1">
                    <a:tint val="75000"/>
                  </a:schemeClr>
                </a:solidFill>
              </a:defRPr>
            </a:lvl1pPr>
          </a:lstStyle>
          <a:p>
            <a:fld id="{53074F12-AA26-4AC8-9962-C36BB8F32554}" type="datetimeFigureOut">
              <a:rPr lang="en-US" smtClean="0">
                <a:solidFill>
                  <a:prstClr val="black">
                    <a:tint val="75000"/>
                  </a:prstClr>
                </a:solidFill>
              </a:rPr>
              <a:pPr/>
              <a:t>10/25/2020</a:t>
            </a:fld>
            <a:endParaRPr lang="en-US" dirty="0">
              <a:solidFill>
                <a:prstClr val="black">
                  <a:tint val="75000"/>
                </a:prstClr>
              </a:solidFill>
            </a:endParaRPr>
          </a:p>
        </p:txBody>
      </p:sp>
      <p:sp>
        <p:nvSpPr>
          <p:cNvPr id="5" name="Footer Placeholder 4"/>
          <p:cNvSpPr>
            <a:spLocks noGrp="1"/>
          </p:cNvSpPr>
          <p:nvPr>
            <p:ph type="ftr" sz="quarter" idx="3"/>
          </p:nvPr>
        </p:nvSpPr>
        <p:spPr>
          <a:xfrm>
            <a:off x="3436620" y="7203864"/>
            <a:ext cx="3185160" cy="413809"/>
          </a:xfrm>
          <a:prstGeom prst="rect">
            <a:avLst/>
          </a:prstGeom>
        </p:spPr>
        <p:txBody>
          <a:bodyPr vert="horz" lIns="113375" tIns="56737" rIns="113375" bIns="56737" rtlCol="0" anchor="ctr"/>
          <a:lstStyle>
            <a:lvl1pPr algn="ctr" defTabSz="1133728">
              <a:defRPr sz="1500">
                <a:solidFill>
                  <a:schemeClr val="tx1">
                    <a:tint val="75000"/>
                  </a:schemeClr>
                </a:solidFill>
              </a:defRPr>
            </a:lvl1pPr>
          </a:lstStyle>
          <a:p>
            <a:endParaRPr lang="en-US" dirty="0">
              <a:solidFill>
                <a:prstClr val="black">
                  <a:tint val="75000"/>
                </a:prstClr>
              </a:solidFill>
            </a:endParaRPr>
          </a:p>
        </p:txBody>
      </p:sp>
      <p:sp>
        <p:nvSpPr>
          <p:cNvPr id="6" name="Slide Number Placeholder 5"/>
          <p:cNvSpPr>
            <a:spLocks noGrp="1"/>
          </p:cNvSpPr>
          <p:nvPr>
            <p:ph type="sldNum" sz="quarter" idx="4"/>
          </p:nvPr>
        </p:nvSpPr>
        <p:spPr>
          <a:xfrm>
            <a:off x="7208520" y="7203864"/>
            <a:ext cx="2346960" cy="413809"/>
          </a:xfrm>
          <a:prstGeom prst="rect">
            <a:avLst/>
          </a:prstGeom>
        </p:spPr>
        <p:txBody>
          <a:bodyPr vert="horz" lIns="113375" tIns="56737" rIns="113375" bIns="56737" rtlCol="0" anchor="ctr"/>
          <a:lstStyle>
            <a:lvl1pPr algn="r" defTabSz="1133728">
              <a:defRPr sz="1500">
                <a:solidFill>
                  <a:schemeClr val="tx1">
                    <a:tint val="75000"/>
                  </a:schemeClr>
                </a:solidFill>
              </a:defRPr>
            </a:lvl1pPr>
          </a:lstStyle>
          <a:p>
            <a:fld id="{B82CCC60-E8CD-4174-8B1A-7DF615B22EEF}"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xmlns="" val="1944039382"/>
      </p:ext>
    </p:extLst>
  </p:cSld>
  <p:clrMap bg1="lt1" tx1="dk1" bg2="lt2" tx2="dk2" accent1="accent1" accent2="accent2" accent3="accent3" accent4="accent4" accent5="accent5" accent6="accent6" hlink="hlink" folHlink="folHlink"/>
  <p:sldLayoutIdLst>
    <p:sldLayoutId id="2147483679" r:id="rId1"/>
  </p:sldLayoutIdLst>
  <p:txStyles>
    <p:titleStyle>
      <a:lvl1pPr algn="ctr" defTabSz="1133728" rtl="0" eaLnBrk="1" latinLnBrk="0" hangingPunct="1">
        <a:spcBef>
          <a:spcPct val="0"/>
        </a:spcBef>
        <a:buNone/>
        <a:defRPr sz="5500" kern="1200">
          <a:solidFill>
            <a:schemeClr val="tx1"/>
          </a:solidFill>
          <a:latin typeface="+mj-lt"/>
          <a:ea typeface="+mj-ea"/>
          <a:cs typeface="+mj-cs"/>
        </a:defRPr>
      </a:lvl1pPr>
    </p:titleStyle>
    <p:bodyStyle>
      <a:lvl1pPr marL="425144" indent="-425144" algn="l" defTabSz="1133728" rtl="0" eaLnBrk="1" latinLnBrk="0" hangingPunct="1">
        <a:spcBef>
          <a:spcPct val="20000"/>
        </a:spcBef>
        <a:buFont typeface="Arial" pitchFamily="34" charset="0"/>
        <a:buChar char="•"/>
        <a:defRPr sz="4000" kern="1200">
          <a:solidFill>
            <a:schemeClr val="tx1"/>
          </a:solidFill>
          <a:latin typeface="+mn-lt"/>
          <a:ea typeface="+mn-ea"/>
          <a:cs typeface="+mn-cs"/>
        </a:defRPr>
      </a:lvl1pPr>
      <a:lvl2pPr marL="921138" indent="-354291" algn="l" defTabSz="1133728" rtl="0" eaLnBrk="1" latinLnBrk="0" hangingPunct="1">
        <a:spcBef>
          <a:spcPct val="20000"/>
        </a:spcBef>
        <a:buFont typeface="Arial" pitchFamily="34" charset="0"/>
        <a:buChar char="–"/>
        <a:defRPr sz="3500" kern="1200">
          <a:solidFill>
            <a:schemeClr val="tx1"/>
          </a:solidFill>
          <a:latin typeface="+mn-lt"/>
          <a:ea typeface="+mn-ea"/>
          <a:cs typeface="+mn-cs"/>
        </a:defRPr>
      </a:lvl2pPr>
      <a:lvl3pPr marL="1417126" indent="-283421" algn="l" defTabSz="1133728" rtl="0" eaLnBrk="1" latinLnBrk="0" hangingPunct="1">
        <a:spcBef>
          <a:spcPct val="20000"/>
        </a:spcBef>
        <a:buFont typeface="Arial" pitchFamily="34" charset="0"/>
        <a:buChar char="•"/>
        <a:defRPr sz="3000" kern="1200">
          <a:solidFill>
            <a:schemeClr val="tx1"/>
          </a:solidFill>
          <a:latin typeface="+mn-lt"/>
          <a:ea typeface="+mn-ea"/>
          <a:cs typeface="+mn-cs"/>
        </a:defRPr>
      </a:lvl3pPr>
      <a:lvl4pPr marL="1984002" indent="-283421" algn="l" defTabSz="1133728" rtl="0" eaLnBrk="1" latinLnBrk="0" hangingPunct="1">
        <a:spcBef>
          <a:spcPct val="20000"/>
        </a:spcBef>
        <a:buFont typeface="Arial" pitchFamily="34" charset="0"/>
        <a:buChar char="–"/>
        <a:defRPr sz="2500" kern="1200">
          <a:solidFill>
            <a:schemeClr val="tx1"/>
          </a:solidFill>
          <a:latin typeface="+mn-lt"/>
          <a:ea typeface="+mn-ea"/>
          <a:cs typeface="+mn-cs"/>
        </a:defRPr>
      </a:lvl4pPr>
      <a:lvl5pPr marL="2550863" indent="-283421" algn="l" defTabSz="1133728" rtl="0" eaLnBrk="1" latinLnBrk="0" hangingPunct="1">
        <a:spcBef>
          <a:spcPct val="20000"/>
        </a:spcBef>
        <a:buFont typeface="Arial" pitchFamily="34" charset="0"/>
        <a:buChar char="»"/>
        <a:defRPr sz="2500" kern="1200">
          <a:solidFill>
            <a:schemeClr val="tx1"/>
          </a:solidFill>
          <a:latin typeface="+mn-lt"/>
          <a:ea typeface="+mn-ea"/>
          <a:cs typeface="+mn-cs"/>
        </a:defRPr>
      </a:lvl5pPr>
      <a:lvl6pPr marL="3117710" indent="-283421" algn="l" defTabSz="1133728" rtl="0" eaLnBrk="1" latinLnBrk="0" hangingPunct="1">
        <a:spcBef>
          <a:spcPct val="20000"/>
        </a:spcBef>
        <a:buFont typeface="Arial" pitchFamily="34" charset="0"/>
        <a:buChar char="•"/>
        <a:defRPr sz="2500" kern="1200">
          <a:solidFill>
            <a:schemeClr val="tx1"/>
          </a:solidFill>
          <a:latin typeface="+mn-lt"/>
          <a:ea typeface="+mn-ea"/>
          <a:cs typeface="+mn-cs"/>
        </a:defRPr>
      </a:lvl6pPr>
      <a:lvl7pPr marL="3684580" indent="-283421" algn="l" defTabSz="1133728" rtl="0" eaLnBrk="1" latinLnBrk="0" hangingPunct="1">
        <a:spcBef>
          <a:spcPct val="20000"/>
        </a:spcBef>
        <a:buFont typeface="Arial" pitchFamily="34" charset="0"/>
        <a:buChar char="•"/>
        <a:defRPr sz="2500" kern="1200">
          <a:solidFill>
            <a:schemeClr val="tx1"/>
          </a:solidFill>
          <a:latin typeface="+mn-lt"/>
          <a:ea typeface="+mn-ea"/>
          <a:cs typeface="+mn-cs"/>
        </a:defRPr>
      </a:lvl7pPr>
      <a:lvl8pPr marL="4251431" indent="-283421" algn="l" defTabSz="1133728" rtl="0" eaLnBrk="1" latinLnBrk="0" hangingPunct="1">
        <a:spcBef>
          <a:spcPct val="20000"/>
        </a:spcBef>
        <a:buFont typeface="Arial" pitchFamily="34" charset="0"/>
        <a:buChar char="•"/>
        <a:defRPr sz="2500" kern="1200">
          <a:solidFill>
            <a:schemeClr val="tx1"/>
          </a:solidFill>
          <a:latin typeface="+mn-lt"/>
          <a:ea typeface="+mn-ea"/>
          <a:cs typeface="+mn-cs"/>
        </a:defRPr>
      </a:lvl8pPr>
      <a:lvl9pPr marL="4818296" indent="-283421" algn="l" defTabSz="1133728" rtl="0" eaLnBrk="1" latinLnBrk="0" hangingPunct="1">
        <a:spcBef>
          <a:spcPct val="20000"/>
        </a:spcBef>
        <a:buFont typeface="Arial" pitchFamily="34" charset="0"/>
        <a:buChar char="•"/>
        <a:defRPr sz="2500" kern="1200">
          <a:solidFill>
            <a:schemeClr val="tx1"/>
          </a:solidFill>
          <a:latin typeface="+mn-lt"/>
          <a:ea typeface="+mn-ea"/>
          <a:cs typeface="+mn-cs"/>
        </a:defRPr>
      </a:lvl9pPr>
    </p:bodyStyle>
    <p:otherStyle>
      <a:defPPr>
        <a:defRPr lang="en-US"/>
      </a:defPPr>
      <a:lvl1pPr marL="0" algn="l" defTabSz="1133728" rtl="0" eaLnBrk="1" latinLnBrk="0" hangingPunct="1">
        <a:defRPr sz="2200" kern="1200">
          <a:solidFill>
            <a:schemeClr val="tx1"/>
          </a:solidFill>
          <a:latin typeface="+mn-lt"/>
          <a:ea typeface="+mn-ea"/>
          <a:cs typeface="+mn-cs"/>
        </a:defRPr>
      </a:lvl1pPr>
      <a:lvl2pPr marL="566857" algn="l" defTabSz="1133728" rtl="0" eaLnBrk="1" latinLnBrk="0" hangingPunct="1">
        <a:defRPr sz="2200" kern="1200">
          <a:solidFill>
            <a:schemeClr val="tx1"/>
          </a:solidFill>
          <a:latin typeface="+mn-lt"/>
          <a:ea typeface="+mn-ea"/>
          <a:cs typeface="+mn-cs"/>
        </a:defRPr>
      </a:lvl2pPr>
      <a:lvl3pPr marL="1133728" algn="l" defTabSz="1133728" rtl="0" eaLnBrk="1" latinLnBrk="0" hangingPunct="1">
        <a:defRPr sz="2200" kern="1200">
          <a:solidFill>
            <a:schemeClr val="tx1"/>
          </a:solidFill>
          <a:latin typeface="+mn-lt"/>
          <a:ea typeface="+mn-ea"/>
          <a:cs typeface="+mn-cs"/>
        </a:defRPr>
      </a:lvl3pPr>
      <a:lvl4pPr marL="1700563" algn="l" defTabSz="1133728" rtl="0" eaLnBrk="1" latinLnBrk="0" hangingPunct="1">
        <a:defRPr sz="2200" kern="1200">
          <a:solidFill>
            <a:schemeClr val="tx1"/>
          </a:solidFill>
          <a:latin typeface="+mn-lt"/>
          <a:ea typeface="+mn-ea"/>
          <a:cs typeface="+mn-cs"/>
        </a:defRPr>
      </a:lvl4pPr>
      <a:lvl5pPr marL="2267434" algn="l" defTabSz="1133728" rtl="0" eaLnBrk="1" latinLnBrk="0" hangingPunct="1">
        <a:defRPr sz="2200" kern="1200">
          <a:solidFill>
            <a:schemeClr val="tx1"/>
          </a:solidFill>
          <a:latin typeface="+mn-lt"/>
          <a:ea typeface="+mn-ea"/>
          <a:cs typeface="+mn-cs"/>
        </a:defRPr>
      </a:lvl5pPr>
      <a:lvl6pPr marL="2834284" algn="l" defTabSz="1133728" rtl="0" eaLnBrk="1" latinLnBrk="0" hangingPunct="1">
        <a:defRPr sz="2200" kern="1200">
          <a:solidFill>
            <a:schemeClr val="tx1"/>
          </a:solidFill>
          <a:latin typeface="+mn-lt"/>
          <a:ea typeface="+mn-ea"/>
          <a:cs typeface="+mn-cs"/>
        </a:defRPr>
      </a:lvl6pPr>
      <a:lvl7pPr marL="3401149" algn="l" defTabSz="1133728" rtl="0" eaLnBrk="1" latinLnBrk="0" hangingPunct="1">
        <a:defRPr sz="2200" kern="1200">
          <a:solidFill>
            <a:schemeClr val="tx1"/>
          </a:solidFill>
          <a:latin typeface="+mn-lt"/>
          <a:ea typeface="+mn-ea"/>
          <a:cs typeface="+mn-cs"/>
        </a:defRPr>
      </a:lvl7pPr>
      <a:lvl8pPr marL="3968007" algn="l" defTabSz="1133728" rtl="0" eaLnBrk="1" latinLnBrk="0" hangingPunct="1">
        <a:defRPr sz="2200" kern="1200">
          <a:solidFill>
            <a:schemeClr val="tx1"/>
          </a:solidFill>
          <a:latin typeface="+mn-lt"/>
          <a:ea typeface="+mn-ea"/>
          <a:cs typeface="+mn-cs"/>
        </a:defRPr>
      </a:lvl8pPr>
      <a:lvl9pPr marL="4534863" algn="l" defTabSz="1133728" rtl="0" eaLnBrk="1" latinLnBrk="0" hangingPunct="1">
        <a:defRPr sz="22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blipFill dpi="0" rotWithShape="1">
          <a:blip r:embed="rId3" cstate="print">
            <a:alphaModFix amt="69000"/>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02920" y="311257"/>
            <a:ext cx="9052560" cy="1295400"/>
          </a:xfrm>
          <a:prstGeom prst="rect">
            <a:avLst/>
          </a:prstGeom>
        </p:spPr>
        <p:txBody>
          <a:bodyPr vert="horz" lIns="113444" tIns="56768" rIns="113444" bIns="56768" rtlCol="0" anchor="ctr">
            <a:normAutofit/>
          </a:bodyPr>
          <a:lstStyle/>
          <a:p>
            <a:r>
              <a:rPr lang="en-US"/>
              <a:t>Click to edit Master title style</a:t>
            </a:r>
          </a:p>
        </p:txBody>
      </p:sp>
      <p:sp>
        <p:nvSpPr>
          <p:cNvPr id="3" name="Text Placeholder 2"/>
          <p:cNvSpPr>
            <a:spLocks noGrp="1"/>
          </p:cNvSpPr>
          <p:nvPr>
            <p:ph type="body" idx="1"/>
          </p:nvPr>
        </p:nvSpPr>
        <p:spPr>
          <a:xfrm>
            <a:off x="502920" y="1813562"/>
            <a:ext cx="9052560" cy="5129424"/>
          </a:xfrm>
          <a:prstGeom prst="rect">
            <a:avLst/>
          </a:prstGeom>
        </p:spPr>
        <p:txBody>
          <a:bodyPr vert="horz" lIns="113444" tIns="56768" rIns="113444" bIns="56768"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502920" y="7203864"/>
            <a:ext cx="2346960" cy="413809"/>
          </a:xfrm>
          <a:prstGeom prst="rect">
            <a:avLst/>
          </a:prstGeom>
        </p:spPr>
        <p:txBody>
          <a:bodyPr vert="horz" lIns="113444" tIns="56768" rIns="113444" bIns="56768" rtlCol="0" anchor="ctr"/>
          <a:lstStyle>
            <a:lvl1pPr algn="l" defTabSz="1134425">
              <a:defRPr sz="1500">
                <a:solidFill>
                  <a:schemeClr val="tx1">
                    <a:tint val="75000"/>
                  </a:schemeClr>
                </a:solidFill>
              </a:defRPr>
            </a:lvl1pPr>
          </a:lstStyle>
          <a:p>
            <a:fld id="{53074F12-AA26-4AC8-9962-C36BB8F32554}" type="datetimeFigureOut">
              <a:rPr lang="en-US" smtClean="0">
                <a:solidFill>
                  <a:prstClr val="black">
                    <a:tint val="75000"/>
                  </a:prstClr>
                </a:solidFill>
              </a:rPr>
              <a:pPr/>
              <a:t>10/25/2020</a:t>
            </a:fld>
            <a:endParaRPr lang="en-US" dirty="0">
              <a:solidFill>
                <a:prstClr val="black">
                  <a:tint val="75000"/>
                </a:prstClr>
              </a:solidFill>
            </a:endParaRPr>
          </a:p>
        </p:txBody>
      </p:sp>
      <p:sp>
        <p:nvSpPr>
          <p:cNvPr id="5" name="Footer Placeholder 4"/>
          <p:cNvSpPr>
            <a:spLocks noGrp="1"/>
          </p:cNvSpPr>
          <p:nvPr>
            <p:ph type="ftr" sz="quarter" idx="3"/>
          </p:nvPr>
        </p:nvSpPr>
        <p:spPr>
          <a:xfrm>
            <a:off x="3436620" y="7203864"/>
            <a:ext cx="3185160" cy="413809"/>
          </a:xfrm>
          <a:prstGeom prst="rect">
            <a:avLst/>
          </a:prstGeom>
        </p:spPr>
        <p:txBody>
          <a:bodyPr vert="horz" lIns="113444" tIns="56768" rIns="113444" bIns="56768" rtlCol="0" anchor="ctr"/>
          <a:lstStyle>
            <a:lvl1pPr algn="ctr" defTabSz="1134425">
              <a:defRPr sz="1500">
                <a:solidFill>
                  <a:schemeClr val="tx1">
                    <a:tint val="75000"/>
                  </a:schemeClr>
                </a:solidFill>
              </a:defRPr>
            </a:lvl1pPr>
          </a:lstStyle>
          <a:p>
            <a:endParaRPr lang="en-US" dirty="0">
              <a:solidFill>
                <a:prstClr val="black">
                  <a:tint val="75000"/>
                </a:prstClr>
              </a:solidFill>
            </a:endParaRPr>
          </a:p>
        </p:txBody>
      </p:sp>
      <p:sp>
        <p:nvSpPr>
          <p:cNvPr id="6" name="Slide Number Placeholder 5"/>
          <p:cNvSpPr>
            <a:spLocks noGrp="1"/>
          </p:cNvSpPr>
          <p:nvPr>
            <p:ph type="sldNum" sz="quarter" idx="4"/>
          </p:nvPr>
        </p:nvSpPr>
        <p:spPr>
          <a:xfrm>
            <a:off x="7208520" y="7203864"/>
            <a:ext cx="2346960" cy="413809"/>
          </a:xfrm>
          <a:prstGeom prst="rect">
            <a:avLst/>
          </a:prstGeom>
        </p:spPr>
        <p:txBody>
          <a:bodyPr vert="horz" lIns="113444" tIns="56768" rIns="113444" bIns="56768" rtlCol="0" anchor="ctr"/>
          <a:lstStyle>
            <a:lvl1pPr algn="r" defTabSz="1134425">
              <a:defRPr sz="1500">
                <a:solidFill>
                  <a:schemeClr val="tx1">
                    <a:tint val="75000"/>
                  </a:schemeClr>
                </a:solidFill>
              </a:defRPr>
            </a:lvl1pPr>
          </a:lstStyle>
          <a:p>
            <a:fld id="{B82CCC60-E8CD-4174-8B1A-7DF615B22EEF}"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xmlns="" val="1944039382"/>
      </p:ext>
    </p:extLst>
  </p:cSld>
  <p:clrMap bg1="lt1" tx1="dk1" bg2="lt2" tx2="dk2" accent1="accent1" accent2="accent2" accent3="accent3" accent4="accent4" accent5="accent5" accent6="accent6" hlink="hlink" folHlink="folHlink"/>
  <p:sldLayoutIdLst>
    <p:sldLayoutId id="2147483681" r:id="rId1"/>
  </p:sldLayoutIdLst>
  <p:txStyles>
    <p:titleStyle>
      <a:lvl1pPr algn="ctr" defTabSz="1134425" rtl="0" eaLnBrk="1" latinLnBrk="0" hangingPunct="1">
        <a:spcBef>
          <a:spcPct val="0"/>
        </a:spcBef>
        <a:buNone/>
        <a:defRPr sz="5500" kern="1200">
          <a:solidFill>
            <a:schemeClr val="tx1"/>
          </a:solidFill>
          <a:latin typeface="+mj-lt"/>
          <a:ea typeface="+mj-ea"/>
          <a:cs typeface="+mj-cs"/>
        </a:defRPr>
      </a:lvl1pPr>
    </p:titleStyle>
    <p:bodyStyle>
      <a:lvl1pPr marL="425406" indent="-425406" algn="l" defTabSz="1134425" rtl="0" eaLnBrk="1" latinLnBrk="0" hangingPunct="1">
        <a:spcBef>
          <a:spcPct val="20000"/>
        </a:spcBef>
        <a:buFont typeface="Arial" pitchFamily="34" charset="0"/>
        <a:buChar char="•"/>
        <a:defRPr sz="4000" kern="1200">
          <a:solidFill>
            <a:schemeClr val="tx1"/>
          </a:solidFill>
          <a:latin typeface="+mn-lt"/>
          <a:ea typeface="+mn-ea"/>
          <a:cs typeface="+mn-cs"/>
        </a:defRPr>
      </a:lvl1pPr>
      <a:lvl2pPr marL="921705" indent="-354508" algn="l" defTabSz="1134425" rtl="0" eaLnBrk="1" latinLnBrk="0" hangingPunct="1">
        <a:spcBef>
          <a:spcPct val="20000"/>
        </a:spcBef>
        <a:buFont typeface="Arial" pitchFamily="34" charset="0"/>
        <a:buChar char="–"/>
        <a:defRPr sz="3500" kern="1200">
          <a:solidFill>
            <a:schemeClr val="tx1"/>
          </a:solidFill>
          <a:latin typeface="+mn-lt"/>
          <a:ea typeface="+mn-ea"/>
          <a:cs typeface="+mn-cs"/>
        </a:defRPr>
      </a:lvl2pPr>
      <a:lvl3pPr marL="1418001" indent="-283596" algn="l" defTabSz="1134425" rtl="0" eaLnBrk="1" latinLnBrk="0" hangingPunct="1">
        <a:spcBef>
          <a:spcPct val="20000"/>
        </a:spcBef>
        <a:buFont typeface="Arial" pitchFamily="34" charset="0"/>
        <a:buChar char="•"/>
        <a:defRPr sz="3000" kern="1200">
          <a:solidFill>
            <a:schemeClr val="tx1"/>
          </a:solidFill>
          <a:latin typeface="+mn-lt"/>
          <a:ea typeface="+mn-ea"/>
          <a:cs typeface="+mn-cs"/>
        </a:defRPr>
      </a:lvl3pPr>
      <a:lvl4pPr marL="1985222" indent="-283596" algn="l" defTabSz="1134425" rtl="0" eaLnBrk="1" latinLnBrk="0" hangingPunct="1">
        <a:spcBef>
          <a:spcPct val="20000"/>
        </a:spcBef>
        <a:buFont typeface="Arial" pitchFamily="34" charset="0"/>
        <a:buChar char="–"/>
        <a:defRPr sz="2500" kern="1200">
          <a:solidFill>
            <a:schemeClr val="tx1"/>
          </a:solidFill>
          <a:latin typeface="+mn-lt"/>
          <a:ea typeface="+mn-ea"/>
          <a:cs typeface="+mn-cs"/>
        </a:defRPr>
      </a:lvl4pPr>
      <a:lvl5pPr marL="2552432" indent="-283596" algn="l" defTabSz="1134425" rtl="0" eaLnBrk="1" latinLnBrk="0" hangingPunct="1">
        <a:spcBef>
          <a:spcPct val="20000"/>
        </a:spcBef>
        <a:buFont typeface="Arial" pitchFamily="34" charset="0"/>
        <a:buChar char="»"/>
        <a:defRPr sz="2500" kern="1200">
          <a:solidFill>
            <a:schemeClr val="tx1"/>
          </a:solidFill>
          <a:latin typeface="+mn-lt"/>
          <a:ea typeface="+mn-ea"/>
          <a:cs typeface="+mn-cs"/>
        </a:defRPr>
      </a:lvl5pPr>
      <a:lvl6pPr marL="3119627" indent="-283596" algn="l" defTabSz="1134425" rtl="0" eaLnBrk="1" latinLnBrk="0" hangingPunct="1">
        <a:spcBef>
          <a:spcPct val="20000"/>
        </a:spcBef>
        <a:buFont typeface="Arial" pitchFamily="34" charset="0"/>
        <a:buChar char="•"/>
        <a:defRPr sz="2500" kern="1200">
          <a:solidFill>
            <a:schemeClr val="tx1"/>
          </a:solidFill>
          <a:latin typeface="+mn-lt"/>
          <a:ea typeface="+mn-ea"/>
          <a:cs typeface="+mn-cs"/>
        </a:defRPr>
      </a:lvl6pPr>
      <a:lvl7pPr marL="3686843" indent="-283596" algn="l" defTabSz="1134425" rtl="0" eaLnBrk="1" latinLnBrk="0" hangingPunct="1">
        <a:spcBef>
          <a:spcPct val="20000"/>
        </a:spcBef>
        <a:buFont typeface="Arial" pitchFamily="34" charset="0"/>
        <a:buChar char="•"/>
        <a:defRPr sz="2500" kern="1200">
          <a:solidFill>
            <a:schemeClr val="tx1"/>
          </a:solidFill>
          <a:latin typeface="+mn-lt"/>
          <a:ea typeface="+mn-ea"/>
          <a:cs typeface="+mn-cs"/>
        </a:defRPr>
      </a:lvl7pPr>
      <a:lvl8pPr marL="4254044" indent="-283596" algn="l" defTabSz="1134425" rtl="0" eaLnBrk="1" latinLnBrk="0" hangingPunct="1">
        <a:spcBef>
          <a:spcPct val="20000"/>
        </a:spcBef>
        <a:buFont typeface="Arial" pitchFamily="34" charset="0"/>
        <a:buChar char="•"/>
        <a:defRPr sz="2500" kern="1200">
          <a:solidFill>
            <a:schemeClr val="tx1"/>
          </a:solidFill>
          <a:latin typeface="+mn-lt"/>
          <a:ea typeface="+mn-ea"/>
          <a:cs typeface="+mn-cs"/>
        </a:defRPr>
      </a:lvl8pPr>
      <a:lvl9pPr marL="4821254" indent="-283596" algn="l" defTabSz="1134425" rtl="0" eaLnBrk="1" latinLnBrk="0" hangingPunct="1">
        <a:spcBef>
          <a:spcPct val="20000"/>
        </a:spcBef>
        <a:buFont typeface="Arial" pitchFamily="34" charset="0"/>
        <a:buChar char="•"/>
        <a:defRPr sz="2500" kern="1200">
          <a:solidFill>
            <a:schemeClr val="tx1"/>
          </a:solidFill>
          <a:latin typeface="+mn-lt"/>
          <a:ea typeface="+mn-ea"/>
          <a:cs typeface="+mn-cs"/>
        </a:defRPr>
      </a:lvl9pPr>
    </p:bodyStyle>
    <p:otherStyle>
      <a:defPPr>
        <a:defRPr lang="en-US"/>
      </a:defPPr>
      <a:lvl1pPr marL="0" algn="l" defTabSz="1134425" rtl="0" eaLnBrk="1" latinLnBrk="0" hangingPunct="1">
        <a:defRPr sz="2200" kern="1200">
          <a:solidFill>
            <a:schemeClr val="tx1"/>
          </a:solidFill>
          <a:latin typeface="+mn-lt"/>
          <a:ea typeface="+mn-ea"/>
          <a:cs typeface="+mn-cs"/>
        </a:defRPr>
      </a:lvl1pPr>
      <a:lvl2pPr marL="567205" algn="l" defTabSz="1134425" rtl="0" eaLnBrk="1" latinLnBrk="0" hangingPunct="1">
        <a:defRPr sz="2200" kern="1200">
          <a:solidFill>
            <a:schemeClr val="tx1"/>
          </a:solidFill>
          <a:latin typeface="+mn-lt"/>
          <a:ea typeface="+mn-ea"/>
          <a:cs typeface="+mn-cs"/>
        </a:defRPr>
      </a:lvl2pPr>
      <a:lvl3pPr marL="1134425" algn="l" defTabSz="1134425" rtl="0" eaLnBrk="1" latinLnBrk="0" hangingPunct="1">
        <a:defRPr sz="2200" kern="1200">
          <a:solidFill>
            <a:schemeClr val="tx1"/>
          </a:solidFill>
          <a:latin typeface="+mn-lt"/>
          <a:ea typeface="+mn-ea"/>
          <a:cs typeface="+mn-cs"/>
        </a:defRPr>
      </a:lvl3pPr>
      <a:lvl4pPr marL="1701609" algn="l" defTabSz="1134425" rtl="0" eaLnBrk="1" latinLnBrk="0" hangingPunct="1">
        <a:defRPr sz="2200" kern="1200">
          <a:solidFill>
            <a:schemeClr val="tx1"/>
          </a:solidFill>
          <a:latin typeface="+mn-lt"/>
          <a:ea typeface="+mn-ea"/>
          <a:cs typeface="+mn-cs"/>
        </a:defRPr>
      </a:lvl4pPr>
      <a:lvl5pPr marL="2268827" algn="l" defTabSz="1134425" rtl="0" eaLnBrk="1" latinLnBrk="0" hangingPunct="1">
        <a:defRPr sz="2200" kern="1200">
          <a:solidFill>
            <a:schemeClr val="tx1"/>
          </a:solidFill>
          <a:latin typeface="+mn-lt"/>
          <a:ea typeface="+mn-ea"/>
          <a:cs typeface="+mn-cs"/>
        </a:defRPr>
      </a:lvl5pPr>
      <a:lvl6pPr marL="2836026" algn="l" defTabSz="1134425" rtl="0" eaLnBrk="1" latinLnBrk="0" hangingPunct="1">
        <a:defRPr sz="2200" kern="1200">
          <a:solidFill>
            <a:schemeClr val="tx1"/>
          </a:solidFill>
          <a:latin typeface="+mn-lt"/>
          <a:ea typeface="+mn-ea"/>
          <a:cs typeface="+mn-cs"/>
        </a:defRPr>
      </a:lvl6pPr>
      <a:lvl7pPr marL="3403240" algn="l" defTabSz="1134425" rtl="0" eaLnBrk="1" latinLnBrk="0" hangingPunct="1">
        <a:defRPr sz="2200" kern="1200">
          <a:solidFill>
            <a:schemeClr val="tx1"/>
          </a:solidFill>
          <a:latin typeface="+mn-lt"/>
          <a:ea typeface="+mn-ea"/>
          <a:cs typeface="+mn-cs"/>
        </a:defRPr>
      </a:lvl7pPr>
      <a:lvl8pPr marL="3970447" algn="l" defTabSz="1134425" rtl="0" eaLnBrk="1" latinLnBrk="0" hangingPunct="1">
        <a:defRPr sz="2200" kern="1200">
          <a:solidFill>
            <a:schemeClr val="tx1"/>
          </a:solidFill>
          <a:latin typeface="+mn-lt"/>
          <a:ea typeface="+mn-ea"/>
          <a:cs typeface="+mn-cs"/>
        </a:defRPr>
      </a:lvl8pPr>
      <a:lvl9pPr marL="4537649" algn="l" defTabSz="1134425" rtl="0" eaLnBrk="1" latinLnBrk="0" hangingPunct="1">
        <a:defRPr sz="22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blipFill dpi="0" rotWithShape="1">
          <a:blip r:embed="rId3" cstate="print">
            <a:alphaModFix amt="69000"/>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02920" y="311257"/>
            <a:ext cx="9052560" cy="1295400"/>
          </a:xfrm>
          <a:prstGeom prst="rect">
            <a:avLst/>
          </a:prstGeom>
        </p:spPr>
        <p:txBody>
          <a:bodyPr vert="horz" lIns="113526" tIns="56803" rIns="113526" bIns="56803" rtlCol="0" anchor="ctr">
            <a:normAutofit/>
          </a:bodyPr>
          <a:lstStyle/>
          <a:p>
            <a:r>
              <a:rPr lang="en-US"/>
              <a:t>Click to edit Master title style</a:t>
            </a:r>
          </a:p>
        </p:txBody>
      </p:sp>
      <p:sp>
        <p:nvSpPr>
          <p:cNvPr id="3" name="Text Placeholder 2"/>
          <p:cNvSpPr>
            <a:spLocks noGrp="1"/>
          </p:cNvSpPr>
          <p:nvPr>
            <p:ph type="body" idx="1"/>
          </p:nvPr>
        </p:nvSpPr>
        <p:spPr>
          <a:xfrm>
            <a:off x="502920" y="1813562"/>
            <a:ext cx="9052560" cy="5129424"/>
          </a:xfrm>
          <a:prstGeom prst="rect">
            <a:avLst/>
          </a:prstGeom>
        </p:spPr>
        <p:txBody>
          <a:bodyPr vert="horz" lIns="113526" tIns="56803" rIns="113526" bIns="56803"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502920" y="7203864"/>
            <a:ext cx="2346960" cy="413809"/>
          </a:xfrm>
          <a:prstGeom prst="rect">
            <a:avLst/>
          </a:prstGeom>
        </p:spPr>
        <p:txBody>
          <a:bodyPr vert="horz" lIns="113526" tIns="56803" rIns="113526" bIns="56803" rtlCol="0" anchor="ctr"/>
          <a:lstStyle>
            <a:lvl1pPr algn="l" defTabSz="1135237">
              <a:defRPr sz="1500">
                <a:solidFill>
                  <a:schemeClr val="tx1">
                    <a:tint val="75000"/>
                  </a:schemeClr>
                </a:solidFill>
              </a:defRPr>
            </a:lvl1pPr>
          </a:lstStyle>
          <a:p>
            <a:fld id="{53074F12-AA26-4AC8-9962-C36BB8F32554}" type="datetimeFigureOut">
              <a:rPr lang="en-US" smtClean="0">
                <a:solidFill>
                  <a:prstClr val="black">
                    <a:tint val="75000"/>
                  </a:prstClr>
                </a:solidFill>
              </a:rPr>
              <a:pPr/>
              <a:t>10/25/2020</a:t>
            </a:fld>
            <a:endParaRPr lang="en-US" dirty="0">
              <a:solidFill>
                <a:prstClr val="black">
                  <a:tint val="75000"/>
                </a:prstClr>
              </a:solidFill>
            </a:endParaRPr>
          </a:p>
        </p:txBody>
      </p:sp>
      <p:sp>
        <p:nvSpPr>
          <p:cNvPr id="5" name="Footer Placeholder 4"/>
          <p:cNvSpPr>
            <a:spLocks noGrp="1"/>
          </p:cNvSpPr>
          <p:nvPr>
            <p:ph type="ftr" sz="quarter" idx="3"/>
          </p:nvPr>
        </p:nvSpPr>
        <p:spPr>
          <a:xfrm>
            <a:off x="3436620" y="7203864"/>
            <a:ext cx="3185160" cy="413809"/>
          </a:xfrm>
          <a:prstGeom prst="rect">
            <a:avLst/>
          </a:prstGeom>
        </p:spPr>
        <p:txBody>
          <a:bodyPr vert="horz" lIns="113526" tIns="56803" rIns="113526" bIns="56803" rtlCol="0" anchor="ctr"/>
          <a:lstStyle>
            <a:lvl1pPr algn="ctr" defTabSz="1135237">
              <a:defRPr sz="1500">
                <a:solidFill>
                  <a:schemeClr val="tx1">
                    <a:tint val="75000"/>
                  </a:schemeClr>
                </a:solidFill>
              </a:defRPr>
            </a:lvl1pPr>
          </a:lstStyle>
          <a:p>
            <a:endParaRPr lang="en-US" dirty="0">
              <a:solidFill>
                <a:prstClr val="black">
                  <a:tint val="75000"/>
                </a:prstClr>
              </a:solidFill>
            </a:endParaRPr>
          </a:p>
        </p:txBody>
      </p:sp>
      <p:sp>
        <p:nvSpPr>
          <p:cNvPr id="6" name="Slide Number Placeholder 5"/>
          <p:cNvSpPr>
            <a:spLocks noGrp="1"/>
          </p:cNvSpPr>
          <p:nvPr>
            <p:ph type="sldNum" sz="quarter" idx="4"/>
          </p:nvPr>
        </p:nvSpPr>
        <p:spPr>
          <a:xfrm>
            <a:off x="7208520" y="7203864"/>
            <a:ext cx="2346960" cy="413809"/>
          </a:xfrm>
          <a:prstGeom prst="rect">
            <a:avLst/>
          </a:prstGeom>
        </p:spPr>
        <p:txBody>
          <a:bodyPr vert="horz" lIns="113526" tIns="56803" rIns="113526" bIns="56803" rtlCol="0" anchor="ctr"/>
          <a:lstStyle>
            <a:lvl1pPr algn="r" defTabSz="1135237">
              <a:defRPr sz="1500">
                <a:solidFill>
                  <a:schemeClr val="tx1">
                    <a:tint val="75000"/>
                  </a:schemeClr>
                </a:solidFill>
              </a:defRPr>
            </a:lvl1pPr>
          </a:lstStyle>
          <a:p>
            <a:fld id="{B82CCC60-E8CD-4174-8B1A-7DF615B22EEF}"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xmlns="" val="1944039382"/>
      </p:ext>
    </p:extLst>
  </p:cSld>
  <p:clrMap bg1="lt1" tx1="dk1" bg2="lt2" tx2="dk2" accent1="accent1" accent2="accent2" accent3="accent3" accent4="accent4" accent5="accent5" accent6="accent6" hlink="hlink" folHlink="folHlink"/>
  <p:sldLayoutIdLst>
    <p:sldLayoutId id="2147483683" r:id="rId1"/>
  </p:sldLayoutIdLst>
  <p:txStyles>
    <p:titleStyle>
      <a:lvl1pPr algn="ctr" defTabSz="1135237" rtl="0" eaLnBrk="1" latinLnBrk="0" hangingPunct="1">
        <a:spcBef>
          <a:spcPct val="0"/>
        </a:spcBef>
        <a:buNone/>
        <a:defRPr sz="5500" kern="1200">
          <a:solidFill>
            <a:schemeClr val="tx1"/>
          </a:solidFill>
          <a:latin typeface="+mj-lt"/>
          <a:ea typeface="+mj-ea"/>
          <a:cs typeface="+mj-cs"/>
        </a:defRPr>
      </a:lvl1pPr>
    </p:titleStyle>
    <p:bodyStyle>
      <a:lvl1pPr marL="425712" indent="-425712" algn="l" defTabSz="1135237" rtl="0" eaLnBrk="1" latinLnBrk="0" hangingPunct="1">
        <a:spcBef>
          <a:spcPct val="20000"/>
        </a:spcBef>
        <a:buFont typeface="Arial" pitchFamily="34" charset="0"/>
        <a:buChar char="•"/>
        <a:defRPr sz="4000" kern="1200">
          <a:solidFill>
            <a:schemeClr val="tx1"/>
          </a:solidFill>
          <a:latin typeface="+mn-lt"/>
          <a:ea typeface="+mn-ea"/>
          <a:cs typeface="+mn-cs"/>
        </a:defRPr>
      </a:lvl1pPr>
      <a:lvl2pPr marL="922368" indent="-354761" algn="l" defTabSz="1135237" rtl="0" eaLnBrk="1" latinLnBrk="0" hangingPunct="1">
        <a:spcBef>
          <a:spcPct val="20000"/>
        </a:spcBef>
        <a:buFont typeface="Arial" pitchFamily="34" charset="0"/>
        <a:buChar char="–"/>
        <a:defRPr sz="3500" kern="1200">
          <a:solidFill>
            <a:schemeClr val="tx1"/>
          </a:solidFill>
          <a:latin typeface="+mn-lt"/>
          <a:ea typeface="+mn-ea"/>
          <a:cs typeface="+mn-cs"/>
        </a:defRPr>
      </a:lvl2pPr>
      <a:lvl3pPr marL="1419022" indent="-283801" algn="l" defTabSz="1135237" rtl="0" eaLnBrk="1" latinLnBrk="0" hangingPunct="1">
        <a:spcBef>
          <a:spcPct val="20000"/>
        </a:spcBef>
        <a:buFont typeface="Arial" pitchFamily="34" charset="0"/>
        <a:buChar char="•"/>
        <a:defRPr sz="3000" kern="1200">
          <a:solidFill>
            <a:schemeClr val="tx1"/>
          </a:solidFill>
          <a:latin typeface="+mn-lt"/>
          <a:ea typeface="+mn-ea"/>
          <a:cs typeface="+mn-cs"/>
        </a:defRPr>
      </a:lvl3pPr>
      <a:lvl4pPr marL="1986646" indent="-283801" algn="l" defTabSz="1135237" rtl="0" eaLnBrk="1" latinLnBrk="0" hangingPunct="1">
        <a:spcBef>
          <a:spcPct val="20000"/>
        </a:spcBef>
        <a:buFont typeface="Arial" pitchFamily="34" charset="0"/>
        <a:buChar char="–"/>
        <a:defRPr sz="2500" kern="1200">
          <a:solidFill>
            <a:schemeClr val="tx1"/>
          </a:solidFill>
          <a:latin typeface="+mn-lt"/>
          <a:ea typeface="+mn-ea"/>
          <a:cs typeface="+mn-cs"/>
        </a:defRPr>
      </a:lvl4pPr>
      <a:lvl5pPr marL="2554263" indent="-283801" algn="l" defTabSz="1135237" rtl="0" eaLnBrk="1" latinLnBrk="0" hangingPunct="1">
        <a:spcBef>
          <a:spcPct val="20000"/>
        </a:spcBef>
        <a:buFont typeface="Arial" pitchFamily="34" charset="0"/>
        <a:buChar char="»"/>
        <a:defRPr sz="2500" kern="1200">
          <a:solidFill>
            <a:schemeClr val="tx1"/>
          </a:solidFill>
          <a:latin typeface="+mn-lt"/>
          <a:ea typeface="+mn-ea"/>
          <a:cs typeface="+mn-cs"/>
        </a:defRPr>
      </a:lvl5pPr>
      <a:lvl6pPr marL="3121863" indent="-283801" algn="l" defTabSz="1135237" rtl="0" eaLnBrk="1" latinLnBrk="0" hangingPunct="1">
        <a:spcBef>
          <a:spcPct val="20000"/>
        </a:spcBef>
        <a:buFont typeface="Arial" pitchFamily="34" charset="0"/>
        <a:buChar char="•"/>
        <a:defRPr sz="2500" kern="1200">
          <a:solidFill>
            <a:schemeClr val="tx1"/>
          </a:solidFill>
          <a:latin typeface="+mn-lt"/>
          <a:ea typeface="+mn-ea"/>
          <a:cs typeface="+mn-cs"/>
        </a:defRPr>
      </a:lvl6pPr>
      <a:lvl7pPr marL="3689485" indent="-283801" algn="l" defTabSz="1135237" rtl="0" eaLnBrk="1" latinLnBrk="0" hangingPunct="1">
        <a:spcBef>
          <a:spcPct val="20000"/>
        </a:spcBef>
        <a:buFont typeface="Arial" pitchFamily="34" charset="0"/>
        <a:buChar char="•"/>
        <a:defRPr sz="2500" kern="1200">
          <a:solidFill>
            <a:schemeClr val="tx1"/>
          </a:solidFill>
          <a:latin typeface="+mn-lt"/>
          <a:ea typeface="+mn-ea"/>
          <a:cs typeface="+mn-cs"/>
        </a:defRPr>
      </a:lvl7pPr>
      <a:lvl8pPr marL="4257094" indent="-283801" algn="l" defTabSz="1135237" rtl="0" eaLnBrk="1" latinLnBrk="0" hangingPunct="1">
        <a:spcBef>
          <a:spcPct val="20000"/>
        </a:spcBef>
        <a:buFont typeface="Arial" pitchFamily="34" charset="0"/>
        <a:buChar char="•"/>
        <a:defRPr sz="2500" kern="1200">
          <a:solidFill>
            <a:schemeClr val="tx1"/>
          </a:solidFill>
          <a:latin typeface="+mn-lt"/>
          <a:ea typeface="+mn-ea"/>
          <a:cs typeface="+mn-cs"/>
        </a:defRPr>
      </a:lvl8pPr>
      <a:lvl9pPr marL="4824713" indent="-283801" algn="l" defTabSz="1135237" rtl="0" eaLnBrk="1" latinLnBrk="0" hangingPunct="1">
        <a:spcBef>
          <a:spcPct val="20000"/>
        </a:spcBef>
        <a:buFont typeface="Arial" pitchFamily="34" charset="0"/>
        <a:buChar char="•"/>
        <a:defRPr sz="2500" kern="1200">
          <a:solidFill>
            <a:schemeClr val="tx1"/>
          </a:solidFill>
          <a:latin typeface="+mn-lt"/>
          <a:ea typeface="+mn-ea"/>
          <a:cs typeface="+mn-cs"/>
        </a:defRPr>
      </a:lvl9pPr>
    </p:bodyStyle>
    <p:otherStyle>
      <a:defPPr>
        <a:defRPr lang="en-US"/>
      </a:defPPr>
      <a:lvl1pPr marL="0" algn="l" defTabSz="1135237" rtl="0" eaLnBrk="1" latinLnBrk="0" hangingPunct="1">
        <a:defRPr sz="2200" kern="1200">
          <a:solidFill>
            <a:schemeClr val="tx1"/>
          </a:solidFill>
          <a:latin typeface="+mn-lt"/>
          <a:ea typeface="+mn-ea"/>
          <a:cs typeface="+mn-cs"/>
        </a:defRPr>
      </a:lvl1pPr>
      <a:lvl2pPr marL="567612" algn="l" defTabSz="1135237" rtl="0" eaLnBrk="1" latinLnBrk="0" hangingPunct="1">
        <a:defRPr sz="2200" kern="1200">
          <a:solidFill>
            <a:schemeClr val="tx1"/>
          </a:solidFill>
          <a:latin typeface="+mn-lt"/>
          <a:ea typeface="+mn-ea"/>
          <a:cs typeface="+mn-cs"/>
        </a:defRPr>
      </a:lvl2pPr>
      <a:lvl3pPr marL="1135237" algn="l" defTabSz="1135237" rtl="0" eaLnBrk="1" latinLnBrk="0" hangingPunct="1">
        <a:defRPr sz="2200" kern="1200">
          <a:solidFill>
            <a:schemeClr val="tx1"/>
          </a:solidFill>
          <a:latin typeface="+mn-lt"/>
          <a:ea typeface="+mn-ea"/>
          <a:cs typeface="+mn-cs"/>
        </a:defRPr>
      </a:lvl3pPr>
      <a:lvl4pPr marL="1702829" algn="l" defTabSz="1135237" rtl="0" eaLnBrk="1" latinLnBrk="0" hangingPunct="1">
        <a:defRPr sz="2200" kern="1200">
          <a:solidFill>
            <a:schemeClr val="tx1"/>
          </a:solidFill>
          <a:latin typeface="+mn-lt"/>
          <a:ea typeface="+mn-ea"/>
          <a:cs typeface="+mn-cs"/>
        </a:defRPr>
      </a:lvl4pPr>
      <a:lvl5pPr marL="2270453" algn="l" defTabSz="1135237" rtl="0" eaLnBrk="1" latinLnBrk="0" hangingPunct="1">
        <a:defRPr sz="2200" kern="1200">
          <a:solidFill>
            <a:schemeClr val="tx1"/>
          </a:solidFill>
          <a:latin typeface="+mn-lt"/>
          <a:ea typeface="+mn-ea"/>
          <a:cs typeface="+mn-cs"/>
        </a:defRPr>
      </a:lvl5pPr>
      <a:lvl6pPr marL="2838061" algn="l" defTabSz="1135237" rtl="0" eaLnBrk="1" latinLnBrk="0" hangingPunct="1">
        <a:defRPr sz="2200" kern="1200">
          <a:solidFill>
            <a:schemeClr val="tx1"/>
          </a:solidFill>
          <a:latin typeface="+mn-lt"/>
          <a:ea typeface="+mn-ea"/>
          <a:cs typeface="+mn-cs"/>
        </a:defRPr>
      </a:lvl6pPr>
      <a:lvl7pPr marL="3405680" algn="l" defTabSz="1135237" rtl="0" eaLnBrk="1" latinLnBrk="0" hangingPunct="1">
        <a:defRPr sz="2200" kern="1200">
          <a:solidFill>
            <a:schemeClr val="tx1"/>
          </a:solidFill>
          <a:latin typeface="+mn-lt"/>
          <a:ea typeface="+mn-ea"/>
          <a:cs typeface="+mn-cs"/>
        </a:defRPr>
      </a:lvl7pPr>
      <a:lvl8pPr marL="3973295" algn="l" defTabSz="1135237" rtl="0" eaLnBrk="1" latinLnBrk="0" hangingPunct="1">
        <a:defRPr sz="2200" kern="1200">
          <a:solidFill>
            <a:schemeClr val="tx1"/>
          </a:solidFill>
          <a:latin typeface="+mn-lt"/>
          <a:ea typeface="+mn-ea"/>
          <a:cs typeface="+mn-cs"/>
        </a:defRPr>
      </a:lvl8pPr>
      <a:lvl9pPr marL="4540903" algn="l" defTabSz="1135237" rtl="0" eaLnBrk="1" latinLnBrk="0" hangingPunct="1">
        <a:defRPr sz="22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png"/><Relationship Id="rId1" Type="http://schemas.openxmlformats.org/officeDocument/2006/relationships/slideLayout" Target="../slideLayouts/slideLayout5.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png"/><Relationship Id="rId1" Type="http://schemas.openxmlformats.org/officeDocument/2006/relationships/slideLayout" Target="../slideLayouts/slideLayout5.xml"/><Relationship Id="rId6" Type="http://schemas.openxmlformats.org/officeDocument/2006/relationships/hyperlink" Target="https://www.manipalprolearn.com/blog/10-recommendation-engines-10-popular-brands-need-have" TargetMode="External"/><Relationship Id="rId5" Type="http://schemas.openxmlformats.org/officeDocument/2006/relationships/hyperlink" Target="https://towardsdatascience.com/the-4-recommendation-engines-that-can-predict-your-movie-tastes-109dc4e10c52" TargetMode="External"/><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png"/><Relationship Id="rId1" Type="http://schemas.openxmlformats.org/officeDocument/2006/relationships/slideLayout" Target="../slideLayouts/slideLayout5.xml"/><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hyperlink" Target="https://towardsdatascience.com/the-4-recommendation-engines-that-can-predict-your-movie-tastes-109dc4e10c52" TargetMode="External"/><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5.xml"/><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hyperlink" Target="https://towardsdatascience.com/the-4-recommendation-engines-that-can-predict-your-movie-tastes-109dc4e10c52" TargetMode="External"/><Relationship Id="rId2" Type="http://schemas.openxmlformats.org/officeDocument/2006/relationships/image" Target="../media/image2.png"/><Relationship Id="rId1" Type="http://schemas.openxmlformats.org/officeDocument/2006/relationships/slideLayout" Target="../slideLayouts/slideLayout5.xml"/><Relationship Id="rId4" Type="http://schemas.openxmlformats.org/officeDocument/2006/relationships/hyperlink" Target="https://www.manipalprolearn.com/blog/10-recommendation-engines-10-popular-brands-need-have"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5.xml"/><Relationship Id="rId5" Type="http://schemas.openxmlformats.org/officeDocument/2006/relationships/hyperlink" Target="https://towardsdatascience.com/the-4-recommendation-engines-that-can-predict-your-movie-tastes-109dc4e10c52" TargetMode="External"/><Relationship Id="rId4" Type="http://schemas.openxmlformats.org/officeDocument/2006/relationships/image" Target="../media/image29.png"/></Relationships>
</file>

<file path=ppt/slides/_rels/slide2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9.png"/><Relationship Id="rId1" Type="http://schemas.openxmlformats.org/officeDocument/2006/relationships/slideLayout" Target="../slideLayouts/slideLayout4.xml"/><Relationship Id="rId4" Type="http://schemas.openxmlformats.org/officeDocument/2006/relationships/image" Target="../media/image37.jpeg"/></Relationships>
</file>

<file path=ppt/slides/_rels/slide34.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19.png"/><Relationship Id="rId1" Type="http://schemas.openxmlformats.org/officeDocument/2006/relationships/slideLayout" Target="../slideLayouts/slideLayout5.xml"/><Relationship Id="rId4" Type="http://schemas.openxmlformats.org/officeDocument/2006/relationships/image" Target="../media/image40.jpeg"/></Relationships>
</file>

<file path=ppt/slides/_rels/slide3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54.png"/><Relationship Id="rId1" Type="http://schemas.openxmlformats.org/officeDocument/2006/relationships/slideLayout" Target="../slideLayouts/slideLayout5.xml"/><Relationship Id="rId4" Type="http://schemas.openxmlformats.org/officeDocument/2006/relationships/image" Target="../media/image56.jpeg"/></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1.xml"/></Relationships>
</file>

<file path=ppt/slides/_rels/slide50.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image" Target="../media/image59.png"/><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62.pn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image" Target="../media/image64.pn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image" Target="../media/image69.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image" Target="../media/image69.pn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image" Target="../media/image72.png"/><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ElementHome</a:t>
            </a:r>
          </a:p>
        </p:txBody>
      </p:sp>
      <p:sp>
        <p:nvSpPr>
          <p:cNvPr id="3" name="Subtitle 2"/>
          <p:cNvSpPr>
            <a:spLocks noGrp="1"/>
          </p:cNvSpPr>
          <p:nvPr>
            <p:ph type="subTitle" idx="1"/>
          </p:nvPr>
        </p:nvSpPr>
        <p:spPr>
          <a:xfrm>
            <a:off x="515324" y="1794184"/>
            <a:ext cx="9007848" cy="1153771"/>
          </a:xfrm>
        </p:spPr>
        <p:txBody>
          <a:bodyPr>
            <a:normAutofit/>
          </a:bodyPr>
          <a:lstStyle/>
          <a:p>
            <a:r>
              <a:rPr lang="en-IN" dirty="0"/>
              <a:t>A J-component </a:t>
            </a:r>
            <a:r>
              <a:rPr lang="en-IN" dirty="0" smtClean="0"/>
              <a:t>Report for Software Engineering</a:t>
            </a:r>
            <a:endParaRPr lang="en-US" dirty="0"/>
          </a:p>
        </p:txBody>
      </p:sp>
      <p:pic>
        <p:nvPicPr>
          <p:cNvPr id="7" name="Picture 6">
            <a:extLst>
              <a:ext uri="{FF2B5EF4-FFF2-40B4-BE49-F238E27FC236}">
                <a16:creationId xmlns:a16="http://schemas.microsoft.com/office/drawing/2014/main" xmlns="" id="{46A0CB6A-D30E-4162-9409-A7519F0366ED}"/>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5035271" y="2759070"/>
            <a:ext cx="3027998" cy="2504440"/>
          </a:xfrm>
          <a:prstGeom prst="rect">
            <a:avLst/>
          </a:prstGeom>
          <a:ln>
            <a:noFill/>
          </a:ln>
          <a:effectLst>
            <a:softEdge rad="112500"/>
          </a:effectLst>
        </p:spPr>
      </p:pic>
      <p:pic>
        <p:nvPicPr>
          <p:cNvPr id="9" name="Picture 8">
            <a:extLst>
              <a:ext uri="{FF2B5EF4-FFF2-40B4-BE49-F238E27FC236}">
                <a16:creationId xmlns:a16="http://schemas.microsoft.com/office/drawing/2014/main" xmlns="" id="{DF5FA99B-4150-4B5C-9DA6-5CA57DA61EE0}"/>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822327" y="2917520"/>
            <a:ext cx="3248025" cy="2346113"/>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Modules</a:t>
            </a:r>
            <a:endParaRPr lang="en-US" dirty="0"/>
          </a:p>
        </p:txBody>
      </p:sp>
      <p:sp>
        <p:nvSpPr>
          <p:cNvPr id="3" name="Content Placeholder 2"/>
          <p:cNvSpPr>
            <a:spLocks noGrp="1"/>
          </p:cNvSpPr>
          <p:nvPr>
            <p:ph idx="1"/>
          </p:nvPr>
        </p:nvSpPr>
        <p:spPr>
          <a:xfrm>
            <a:off x="493867" y="1436595"/>
            <a:ext cx="9070677" cy="5910917"/>
          </a:xfrm>
        </p:spPr>
        <p:txBody>
          <a:bodyPr/>
          <a:lstStyle/>
          <a:p>
            <a:r>
              <a:rPr lang="en-IN" dirty="0"/>
              <a:t>Module 5-User Participation</a:t>
            </a:r>
          </a:p>
          <a:p>
            <a:pPr>
              <a:buNone/>
            </a:pPr>
            <a:r>
              <a:rPr lang="en-IN" sz="2200" dirty="0">
                <a:solidFill>
                  <a:schemeClr val="tx1"/>
                </a:solidFill>
              </a:rPr>
              <a:t>The user can give a comment or provide an entire review for other people who will visit the title’s page. This will be done via upvote-downvote and comment box system.</a:t>
            </a:r>
          </a:p>
          <a:p>
            <a:pPr>
              <a:buNone/>
            </a:pPr>
            <a:endParaRPr lang="en-US" sz="2000" dirty="0"/>
          </a:p>
        </p:txBody>
      </p:sp>
      <p:pic>
        <p:nvPicPr>
          <p:cNvPr id="5" name="Picture 4">
            <a:extLst>
              <a:ext uri="{FF2B5EF4-FFF2-40B4-BE49-F238E27FC236}">
                <a16:creationId xmlns:a16="http://schemas.microsoft.com/office/drawing/2014/main" xmlns="" id="{F78E3F37-18A4-481D-9E86-05088F2BF632}"/>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3800838" y="3536979"/>
            <a:ext cx="2816950" cy="2167060"/>
          </a:xfrm>
          <a:prstGeom prst="rect">
            <a:avLst/>
          </a:prstGeom>
          <a:ln>
            <a:noFill/>
          </a:ln>
          <a:effectLst>
            <a:softEdge rad="112500"/>
          </a:effec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3867" y="405856"/>
            <a:ext cx="9070677" cy="1019772"/>
          </a:xfrm>
        </p:spPr>
        <p:txBody>
          <a:bodyPr/>
          <a:lstStyle/>
          <a:p>
            <a:r>
              <a:rPr lang="en-IN" dirty="0"/>
              <a:t>Modules</a:t>
            </a:r>
            <a:endParaRPr lang="en-US" dirty="0"/>
          </a:p>
        </p:txBody>
      </p:sp>
      <p:sp>
        <p:nvSpPr>
          <p:cNvPr id="3" name="Content Placeholder 2"/>
          <p:cNvSpPr>
            <a:spLocks noGrp="1"/>
          </p:cNvSpPr>
          <p:nvPr>
            <p:ph idx="1"/>
          </p:nvPr>
        </p:nvSpPr>
        <p:spPr>
          <a:xfrm>
            <a:off x="493867" y="1315984"/>
            <a:ext cx="9070677" cy="6031547"/>
          </a:xfrm>
        </p:spPr>
        <p:txBody>
          <a:bodyPr/>
          <a:lstStyle/>
          <a:p>
            <a:r>
              <a:rPr lang="en-IN" dirty="0"/>
              <a:t>Module 6-Survey</a:t>
            </a:r>
          </a:p>
          <a:p>
            <a:pPr>
              <a:buNone/>
            </a:pPr>
            <a:r>
              <a:rPr lang="en-IN" sz="2000" dirty="0">
                <a:solidFill>
                  <a:schemeClr val="tx1"/>
                </a:solidFill>
              </a:rPr>
              <a:t>At the end of the session, whenever a user is going to log off, a pop-up survey will be visible where we can ask about the session or whether they faced any issues from the server-side and whether they were satisfied with our recommendation. </a:t>
            </a:r>
          </a:p>
          <a:p>
            <a:pPr>
              <a:buNone/>
            </a:pPr>
            <a:r>
              <a:rPr lang="en-IN" sz="2000" dirty="0">
                <a:solidFill>
                  <a:schemeClr val="tx1"/>
                </a:solidFill>
              </a:rPr>
              <a:t>They will be able to suggest and complaint so the website can eventually be more sustainable and free of unnecessary glitches. </a:t>
            </a:r>
          </a:p>
          <a:p>
            <a:pPr>
              <a:buNone/>
            </a:pPr>
            <a:endParaRPr lang="en-US" sz="2000" dirty="0">
              <a:solidFill>
                <a:schemeClr val="tx1"/>
              </a:solidFill>
            </a:endParaRPr>
          </a:p>
          <a:p>
            <a:pPr algn="l">
              <a:buNone/>
            </a:pPr>
            <a:endParaRPr lang="en-IN" sz="2000" dirty="0">
              <a:solidFill>
                <a:schemeClr val="tx1"/>
              </a:solidFill>
            </a:endParaRPr>
          </a:p>
        </p:txBody>
      </p:sp>
      <p:pic>
        <p:nvPicPr>
          <p:cNvPr id="5" name="Picture 4">
            <a:extLst>
              <a:ext uri="{FF2B5EF4-FFF2-40B4-BE49-F238E27FC236}">
                <a16:creationId xmlns:a16="http://schemas.microsoft.com/office/drawing/2014/main" xmlns="" id="{E0903AA9-AC87-43A5-A0EE-257CBC3F4994}"/>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3043729" y="3996940"/>
            <a:ext cx="3970973" cy="1914313"/>
          </a:xfrm>
          <a:prstGeom prst="rect">
            <a:avLst/>
          </a:prstGeom>
          <a:ln>
            <a:noFill/>
          </a:ln>
          <a:effectLst>
            <a:softEdge rad="112500"/>
          </a:effec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Prioritization</a:t>
            </a:r>
            <a:endParaRPr lang="en-US" dirty="0"/>
          </a:p>
        </p:txBody>
      </p:sp>
      <p:sp>
        <p:nvSpPr>
          <p:cNvPr id="3" name="Content Placeholder 2"/>
          <p:cNvSpPr>
            <a:spLocks noGrp="1"/>
          </p:cNvSpPr>
          <p:nvPr>
            <p:ph idx="1"/>
          </p:nvPr>
        </p:nvSpPr>
        <p:spPr/>
        <p:txBody>
          <a:bodyPr/>
          <a:lstStyle/>
          <a:p>
            <a:pPr algn="l"/>
            <a:r>
              <a:rPr lang="en-IN" dirty="0"/>
              <a:t>Creation of required databases</a:t>
            </a:r>
          </a:p>
          <a:p>
            <a:pPr algn="l"/>
            <a:r>
              <a:rPr lang="en-IN" dirty="0"/>
              <a:t>Coding which requires information of XAMPP,AJAX,PHP and SQLite.</a:t>
            </a:r>
          </a:p>
          <a:p>
            <a:pPr algn="l"/>
            <a:r>
              <a:rPr lang="en-IN" dirty="0"/>
              <a:t>Linking and Designing</a:t>
            </a:r>
            <a:r>
              <a:rPr lang="en-IN" dirty="0" smtClean="0"/>
              <a:t>.</a:t>
            </a:r>
          </a:p>
          <a:p>
            <a:pPr algn="l"/>
            <a:r>
              <a:rPr lang="en-IN" dirty="0" smtClean="0"/>
              <a:t>Converting </a:t>
            </a:r>
            <a:r>
              <a:rPr lang="en-IN" dirty="0" err="1" smtClean="0"/>
              <a:t>Localhost</a:t>
            </a:r>
            <a:r>
              <a:rPr lang="en-IN" dirty="0" smtClean="0"/>
              <a:t> to native Android/</a:t>
            </a:r>
            <a:r>
              <a:rPr lang="en-IN" dirty="0" err="1" smtClean="0"/>
              <a:t>IoS</a:t>
            </a:r>
            <a:endParaRPr lang="en-US" dirty="0"/>
          </a:p>
        </p:txBody>
      </p:sp>
      <p:pic>
        <p:nvPicPr>
          <p:cNvPr id="5" name="Picture 4">
            <a:extLst>
              <a:ext uri="{FF2B5EF4-FFF2-40B4-BE49-F238E27FC236}">
                <a16:creationId xmlns:a16="http://schemas.microsoft.com/office/drawing/2014/main" xmlns="" id="{6BC178EC-1C29-49E9-A7CD-BF2D6483C350}"/>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7848600" y="4572000"/>
            <a:ext cx="1885950" cy="2806700"/>
          </a:xfrm>
          <a:prstGeom prst="rect">
            <a:avLst/>
          </a:prstGeom>
          <a:ln>
            <a:noFill/>
          </a:ln>
          <a:effectLst>
            <a:softEdge rad="112500"/>
          </a:effec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0058400" cy="7772400"/>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p:nvPr>
        </p:nvSpPr>
        <p:spPr>
          <a:xfrm>
            <a:off x="1167183" y="572246"/>
            <a:ext cx="6158230" cy="504524"/>
          </a:xfrm>
          <a:prstGeom prst="rect">
            <a:avLst/>
          </a:prstGeom>
        </p:spPr>
        <p:txBody>
          <a:bodyPr vert="horz" wrap="square" lIns="0" tIns="11965" rIns="0" bIns="0" rtlCol="0">
            <a:spAutoFit/>
          </a:bodyPr>
          <a:lstStyle/>
          <a:p>
            <a:pPr marL="12600">
              <a:spcBef>
                <a:spcPts val="95"/>
              </a:spcBef>
            </a:pPr>
            <a:r>
              <a:rPr sz="3200" spc="-20" dirty="0">
                <a:solidFill>
                  <a:srgbClr val="04607A"/>
                </a:solidFill>
              </a:rPr>
              <a:t>Software </a:t>
            </a:r>
            <a:r>
              <a:rPr sz="3200" spc="-15" dirty="0">
                <a:solidFill>
                  <a:srgbClr val="04607A"/>
                </a:solidFill>
              </a:rPr>
              <a:t>Requirements</a:t>
            </a:r>
            <a:r>
              <a:rPr sz="3200" spc="280" dirty="0">
                <a:solidFill>
                  <a:srgbClr val="04607A"/>
                </a:solidFill>
              </a:rPr>
              <a:t> </a:t>
            </a:r>
            <a:r>
              <a:rPr sz="3200" spc="10" dirty="0">
                <a:solidFill>
                  <a:srgbClr val="04607A"/>
                </a:solidFill>
              </a:rPr>
              <a:t>Specification</a:t>
            </a:r>
            <a:endParaRPr sz="3200" dirty="0"/>
          </a:p>
        </p:txBody>
      </p:sp>
      <p:sp>
        <p:nvSpPr>
          <p:cNvPr id="4" name="object 4"/>
          <p:cNvSpPr txBox="1">
            <a:spLocks noGrp="1"/>
          </p:cNvSpPr>
          <p:nvPr>
            <p:ph type="body" idx="1"/>
          </p:nvPr>
        </p:nvSpPr>
        <p:spPr>
          <a:xfrm>
            <a:off x="1167183" y="1133994"/>
            <a:ext cx="7736840" cy="1646504"/>
          </a:xfrm>
          <a:prstGeom prst="rect">
            <a:avLst/>
          </a:prstGeom>
        </p:spPr>
        <p:txBody>
          <a:bodyPr vert="horz" wrap="square" lIns="0" tIns="12600" rIns="0" bIns="0" rtlCol="0">
            <a:spAutoFit/>
          </a:bodyPr>
          <a:lstStyle/>
          <a:p>
            <a:pPr marL="12600">
              <a:spcBef>
                <a:spcPts val="100"/>
              </a:spcBef>
            </a:pPr>
            <a:r>
              <a:rPr spc="-40" dirty="0"/>
              <a:t>Table </a:t>
            </a:r>
            <a:r>
              <a:rPr spc="-10" dirty="0"/>
              <a:t>of</a:t>
            </a:r>
            <a:r>
              <a:rPr spc="60" dirty="0"/>
              <a:t> </a:t>
            </a:r>
            <a:r>
              <a:rPr spc="-10" dirty="0"/>
              <a:t>Contents</a:t>
            </a:r>
          </a:p>
          <a:p>
            <a:pPr marR="15744" algn="r">
              <a:lnSpc>
                <a:spcPts val="1415"/>
              </a:lnSpc>
              <a:spcBef>
                <a:spcPts val="890"/>
              </a:spcBef>
            </a:pPr>
            <a:r>
              <a:rPr sz="1200" spc="-35" dirty="0"/>
              <a:t>Table  </a:t>
            </a:r>
            <a:r>
              <a:rPr sz="1200" dirty="0"/>
              <a:t>of</a:t>
            </a:r>
            <a:r>
              <a:rPr sz="1200" spc="140" dirty="0"/>
              <a:t> </a:t>
            </a:r>
            <a:r>
              <a:rPr sz="1200" spc="-5" dirty="0"/>
              <a:t>Contents...........................................................................................................................1</a:t>
            </a:r>
            <a:endParaRPr sz="1200" dirty="0"/>
          </a:p>
          <a:p>
            <a:pPr marR="5077" algn="r">
              <a:lnSpc>
                <a:spcPts val="1355"/>
              </a:lnSpc>
            </a:pPr>
            <a:r>
              <a:rPr sz="1200" spc="-5" dirty="0"/>
              <a:t>Revision </a:t>
            </a:r>
            <a:r>
              <a:rPr sz="1200" spc="75" dirty="0"/>
              <a:t> </a:t>
            </a:r>
            <a:r>
              <a:rPr sz="1200" spc="-5" dirty="0"/>
              <a:t>History.............................................................................................................................4</a:t>
            </a:r>
            <a:endParaRPr sz="1200" dirty="0"/>
          </a:p>
          <a:p>
            <a:pPr marR="5077" algn="r">
              <a:lnSpc>
                <a:spcPts val="1260"/>
              </a:lnSpc>
            </a:pPr>
            <a:r>
              <a:rPr sz="1200" dirty="0"/>
              <a:t>1.   </a:t>
            </a:r>
            <a:r>
              <a:rPr sz="1200" spc="35" dirty="0"/>
              <a:t> </a:t>
            </a:r>
            <a:r>
              <a:rPr sz="1200" spc="-5" dirty="0"/>
              <a:t>Introduction............................................................................................................................13</a:t>
            </a:r>
            <a:endParaRPr sz="1200" dirty="0"/>
          </a:p>
          <a:p>
            <a:pPr marR="5077" algn="r">
              <a:lnSpc>
                <a:spcPts val="1094"/>
              </a:lnSpc>
            </a:pPr>
            <a:r>
              <a:rPr sz="1100" b="0" dirty="0"/>
              <a:t>1.1     </a:t>
            </a:r>
            <a:r>
              <a:rPr sz="1100" b="0" spc="-5" dirty="0"/>
              <a:t>Purpose...........................................................................................................................................</a:t>
            </a:r>
            <a:r>
              <a:rPr sz="1100" b="0" spc="-160" dirty="0"/>
              <a:t> </a:t>
            </a:r>
            <a:r>
              <a:rPr sz="1100" b="0" spc="-5" dirty="0"/>
              <a:t>13</a:t>
            </a:r>
            <a:endParaRPr sz="1100" dirty="0"/>
          </a:p>
          <a:p>
            <a:pPr marR="5077" algn="r">
              <a:lnSpc>
                <a:spcPts val="1104"/>
              </a:lnSpc>
            </a:pPr>
            <a:r>
              <a:rPr sz="1100" b="0" spc="5" dirty="0"/>
              <a:t>1.2    </a:t>
            </a:r>
            <a:r>
              <a:rPr sz="1100" b="0" spc="-20" dirty="0"/>
              <a:t>Document  </a:t>
            </a:r>
            <a:r>
              <a:rPr sz="1100" b="0" spc="-5" dirty="0"/>
              <a:t>Conventions..................................................................................................................</a:t>
            </a:r>
            <a:r>
              <a:rPr sz="1100" b="0" spc="-125" dirty="0"/>
              <a:t> </a:t>
            </a:r>
            <a:r>
              <a:rPr sz="1100" b="0" dirty="0"/>
              <a:t>13</a:t>
            </a:r>
            <a:endParaRPr sz="1100" dirty="0"/>
          </a:p>
          <a:p>
            <a:pPr marR="5077" algn="r">
              <a:lnSpc>
                <a:spcPts val="1104"/>
              </a:lnSpc>
            </a:pPr>
            <a:r>
              <a:rPr sz="1100" b="0" spc="5" dirty="0"/>
              <a:t>1.3 </a:t>
            </a:r>
            <a:r>
              <a:rPr sz="1100" b="0" spc="285" dirty="0"/>
              <a:t> </a:t>
            </a:r>
            <a:r>
              <a:rPr sz="1100" b="0" spc="-15" dirty="0"/>
              <a:t>Intended</a:t>
            </a:r>
            <a:r>
              <a:rPr sz="1100" b="0" spc="245" dirty="0"/>
              <a:t> </a:t>
            </a:r>
            <a:r>
              <a:rPr sz="1100" b="0" spc="-20" dirty="0"/>
              <a:t>Audience</a:t>
            </a:r>
            <a:r>
              <a:rPr sz="1100" b="0" spc="235" dirty="0"/>
              <a:t> </a:t>
            </a:r>
            <a:r>
              <a:rPr sz="1100" b="0" spc="-5" dirty="0"/>
              <a:t>and </a:t>
            </a:r>
            <a:r>
              <a:rPr sz="1100" b="0" spc="-15" dirty="0"/>
              <a:t>Reading </a:t>
            </a:r>
            <a:r>
              <a:rPr sz="1100" b="0" spc="-5" dirty="0"/>
              <a:t>Suggestions................................................................................</a:t>
            </a:r>
            <a:r>
              <a:rPr sz="1100" b="0" spc="5" dirty="0"/>
              <a:t> </a:t>
            </a:r>
            <a:r>
              <a:rPr sz="1100" b="0" dirty="0"/>
              <a:t>14</a:t>
            </a:r>
            <a:endParaRPr sz="1100" dirty="0"/>
          </a:p>
          <a:p>
            <a:pPr marR="5077" algn="r">
              <a:lnSpc>
                <a:spcPts val="1149"/>
              </a:lnSpc>
            </a:pPr>
            <a:r>
              <a:rPr sz="1100" b="0" spc="5" dirty="0"/>
              <a:t>1.4    </a:t>
            </a:r>
            <a:r>
              <a:rPr sz="1100" b="0" spc="-5" dirty="0"/>
              <a:t>Product Scope ................................................................................................................................</a:t>
            </a:r>
            <a:r>
              <a:rPr sz="1100" b="0" spc="-110" dirty="0"/>
              <a:t> </a:t>
            </a:r>
            <a:r>
              <a:rPr sz="1100" b="0" dirty="0"/>
              <a:t>14</a:t>
            </a:r>
            <a:endParaRPr sz="1100" dirty="0"/>
          </a:p>
          <a:p>
            <a:pPr marR="5077" algn="r">
              <a:lnSpc>
                <a:spcPts val="1260"/>
              </a:lnSpc>
            </a:pPr>
            <a:r>
              <a:rPr sz="1100" b="0" spc="5" dirty="0"/>
              <a:t>1.5    </a:t>
            </a:r>
            <a:r>
              <a:rPr sz="1100" b="0" spc="-5" dirty="0"/>
              <a:t>References......................................................................................................................................</a:t>
            </a:r>
            <a:r>
              <a:rPr sz="1100" b="0" spc="75" dirty="0"/>
              <a:t> </a:t>
            </a:r>
            <a:r>
              <a:rPr sz="1100" b="0" dirty="0"/>
              <a:t>14</a:t>
            </a:r>
            <a:endParaRPr sz="1100" dirty="0"/>
          </a:p>
        </p:txBody>
      </p:sp>
      <p:sp>
        <p:nvSpPr>
          <p:cNvPr id="5" name="object 5"/>
          <p:cNvSpPr txBox="1"/>
          <p:nvPr/>
        </p:nvSpPr>
        <p:spPr>
          <a:xfrm>
            <a:off x="2935604" y="2741226"/>
            <a:ext cx="139700" cy="197389"/>
          </a:xfrm>
          <a:prstGeom prst="rect">
            <a:avLst/>
          </a:prstGeom>
        </p:spPr>
        <p:txBody>
          <a:bodyPr vert="horz" wrap="square" lIns="0" tIns="12600" rIns="0" bIns="0" rtlCol="0">
            <a:spAutoFit/>
          </a:bodyPr>
          <a:lstStyle/>
          <a:p>
            <a:pPr marL="12600">
              <a:spcBef>
                <a:spcPts val="100"/>
              </a:spcBef>
            </a:pPr>
            <a:r>
              <a:rPr sz="1200" b="1" dirty="0">
                <a:latin typeface="Times New Roman"/>
                <a:cs typeface="Times New Roman"/>
              </a:rPr>
              <a:t>2.</a:t>
            </a:r>
            <a:endParaRPr sz="1200" dirty="0">
              <a:latin typeface="Times New Roman"/>
              <a:cs typeface="Times New Roman"/>
            </a:endParaRPr>
          </a:p>
        </p:txBody>
      </p:sp>
      <p:sp>
        <p:nvSpPr>
          <p:cNvPr id="6" name="object 6"/>
          <p:cNvSpPr txBox="1"/>
          <p:nvPr/>
        </p:nvSpPr>
        <p:spPr>
          <a:xfrm>
            <a:off x="3164204" y="2741226"/>
            <a:ext cx="5763260" cy="197389"/>
          </a:xfrm>
          <a:prstGeom prst="rect">
            <a:avLst/>
          </a:prstGeom>
        </p:spPr>
        <p:txBody>
          <a:bodyPr vert="horz" wrap="square" lIns="0" tIns="12600" rIns="0" bIns="0" rtlCol="0">
            <a:spAutoFit/>
          </a:bodyPr>
          <a:lstStyle/>
          <a:p>
            <a:pPr marL="12600">
              <a:spcBef>
                <a:spcPts val="100"/>
              </a:spcBef>
            </a:pPr>
            <a:r>
              <a:rPr sz="1200" b="1" spc="-10" dirty="0">
                <a:latin typeface="Times New Roman"/>
                <a:cs typeface="Times New Roman"/>
              </a:rPr>
              <a:t>Overall</a:t>
            </a:r>
            <a:r>
              <a:rPr sz="1200" b="1" spc="25" dirty="0">
                <a:latin typeface="Times New Roman"/>
                <a:cs typeface="Times New Roman"/>
              </a:rPr>
              <a:t> </a:t>
            </a:r>
            <a:r>
              <a:rPr sz="1200" b="1" dirty="0">
                <a:latin typeface="Times New Roman"/>
                <a:cs typeface="Times New Roman"/>
              </a:rPr>
              <a:t>Description................................................................................................................14</a:t>
            </a:r>
            <a:endParaRPr sz="1200" dirty="0">
              <a:latin typeface="Times New Roman"/>
              <a:cs typeface="Times New Roman"/>
            </a:endParaRPr>
          </a:p>
        </p:txBody>
      </p:sp>
      <p:sp>
        <p:nvSpPr>
          <p:cNvPr id="7" name="object 7"/>
          <p:cNvSpPr txBox="1"/>
          <p:nvPr/>
        </p:nvSpPr>
        <p:spPr>
          <a:xfrm>
            <a:off x="1167183" y="2896372"/>
            <a:ext cx="7736840" cy="4258116"/>
          </a:xfrm>
          <a:prstGeom prst="rect">
            <a:avLst/>
          </a:prstGeom>
        </p:spPr>
        <p:txBody>
          <a:bodyPr vert="horz" wrap="square" lIns="0" tIns="13235" rIns="0" bIns="0" rtlCol="0">
            <a:spAutoFit/>
          </a:bodyPr>
          <a:lstStyle/>
          <a:p>
            <a:pPr marR="5077" algn="r">
              <a:lnSpc>
                <a:spcPts val="1214"/>
              </a:lnSpc>
              <a:spcBef>
                <a:spcPts val="105"/>
              </a:spcBef>
            </a:pPr>
            <a:r>
              <a:rPr sz="1100" dirty="0">
                <a:latin typeface="Times New Roman"/>
                <a:cs typeface="Times New Roman"/>
              </a:rPr>
              <a:t>2.1    </a:t>
            </a:r>
            <a:r>
              <a:rPr sz="1100" spc="-10" dirty="0">
                <a:latin typeface="Times New Roman"/>
                <a:cs typeface="Times New Roman"/>
              </a:rPr>
              <a:t>Product </a:t>
            </a:r>
            <a:r>
              <a:rPr sz="1100" spc="-5" dirty="0">
                <a:latin typeface="Times New Roman"/>
                <a:cs typeface="Times New Roman"/>
              </a:rPr>
              <a:t>Perspective........................................................................................................................</a:t>
            </a:r>
            <a:r>
              <a:rPr sz="1100" spc="80" dirty="0">
                <a:latin typeface="Times New Roman"/>
                <a:cs typeface="Times New Roman"/>
              </a:rPr>
              <a:t> </a:t>
            </a:r>
            <a:r>
              <a:rPr sz="1100" spc="-5" dirty="0">
                <a:latin typeface="Times New Roman"/>
                <a:cs typeface="Times New Roman"/>
              </a:rPr>
              <a:t>14</a:t>
            </a:r>
            <a:endParaRPr sz="1100" dirty="0">
              <a:latin typeface="Times New Roman"/>
              <a:cs typeface="Times New Roman"/>
            </a:endParaRPr>
          </a:p>
          <a:p>
            <a:pPr marR="5077" algn="r">
              <a:lnSpc>
                <a:spcPts val="1104"/>
              </a:lnSpc>
            </a:pPr>
            <a:r>
              <a:rPr sz="1100" spc="5" dirty="0">
                <a:latin typeface="Times New Roman"/>
                <a:cs typeface="Times New Roman"/>
              </a:rPr>
              <a:t>2.2    </a:t>
            </a:r>
            <a:r>
              <a:rPr sz="1100" spc="-5" dirty="0">
                <a:latin typeface="Times New Roman"/>
                <a:cs typeface="Times New Roman"/>
              </a:rPr>
              <a:t>Product </a:t>
            </a:r>
            <a:r>
              <a:rPr sz="1100" spc="-10" dirty="0">
                <a:latin typeface="Times New Roman"/>
                <a:cs typeface="Times New Roman"/>
              </a:rPr>
              <a:t>Functions </a:t>
            </a:r>
            <a:r>
              <a:rPr sz="1100" spc="-5" dirty="0">
                <a:latin typeface="Times New Roman"/>
                <a:cs typeface="Times New Roman"/>
              </a:rPr>
              <a:t>..........................................................................................................................</a:t>
            </a:r>
            <a:r>
              <a:rPr sz="1100" spc="-90" dirty="0">
                <a:latin typeface="Times New Roman"/>
                <a:cs typeface="Times New Roman"/>
              </a:rPr>
              <a:t> </a:t>
            </a:r>
            <a:r>
              <a:rPr sz="1100" dirty="0">
                <a:latin typeface="Times New Roman"/>
                <a:cs typeface="Times New Roman"/>
              </a:rPr>
              <a:t>14</a:t>
            </a:r>
          </a:p>
          <a:p>
            <a:pPr marR="5077" algn="r">
              <a:lnSpc>
                <a:spcPts val="1090"/>
              </a:lnSpc>
            </a:pPr>
            <a:r>
              <a:rPr sz="1100" spc="5" dirty="0">
                <a:latin typeface="Times New Roman"/>
                <a:cs typeface="Times New Roman"/>
              </a:rPr>
              <a:t>2.3 </a:t>
            </a:r>
            <a:r>
              <a:rPr sz="1100" spc="285" dirty="0">
                <a:latin typeface="Times New Roman"/>
                <a:cs typeface="Times New Roman"/>
              </a:rPr>
              <a:t> </a:t>
            </a:r>
            <a:r>
              <a:rPr sz="1100" spc="-15" dirty="0">
                <a:latin typeface="Times New Roman"/>
                <a:cs typeface="Times New Roman"/>
              </a:rPr>
              <a:t>User </a:t>
            </a:r>
            <a:r>
              <a:rPr sz="1100" spc="-5" dirty="0">
                <a:latin typeface="Times New Roman"/>
                <a:cs typeface="Times New Roman"/>
              </a:rPr>
              <a:t>Classes and Characteristics ...................................................................................................</a:t>
            </a:r>
            <a:r>
              <a:rPr sz="1100" spc="160" dirty="0">
                <a:latin typeface="Times New Roman"/>
                <a:cs typeface="Times New Roman"/>
              </a:rPr>
              <a:t> </a:t>
            </a:r>
            <a:r>
              <a:rPr sz="1100" dirty="0">
                <a:latin typeface="Times New Roman"/>
                <a:cs typeface="Times New Roman"/>
              </a:rPr>
              <a:t>15</a:t>
            </a:r>
          </a:p>
          <a:p>
            <a:pPr marR="5077" algn="r">
              <a:lnSpc>
                <a:spcPts val="1090"/>
              </a:lnSpc>
            </a:pPr>
            <a:r>
              <a:rPr sz="1100" spc="5" dirty="0">
                <a:latin typeface="Times New Roman"/>
                <a:cs typeface="Times New Roman"/>
              </a:rPr>
              <a:t>2.4    </a:t>
            </a:r>
            <a:r>
              <a:rPr sz="1100" spc="-10" dirty="0">
                <a:latin typeface="Times New Roman"/>
                <a:cs typeface="Times New Roman"/>
              </a:rPr>
              <a:t>Operating </a:t>
            </a:r>
            <a:r>
              <a:rPr sz="1100" spc="-5" dirty="0">
                <a:latin typeface="Times New Roman"/>
                <a:cs typeface="Times New Roman"/>
              </a:rPr>
              <a:t>Environment..................................................................................................................</a:t>
            </a:r>
            <a:r>
              <a:rPr sz="1100" spc="15" dirty="0">
                <a:latin typeface="Times New Roman"/>
                <a:cs typeface="Times New Roman"/>
              </a:rPr>
              <a:t> </a:t>
            </a:r>
            <a:r>
              <a:rPr sz="1100" dirty="0">
                <a:latin typeface="Times New Roman"/>
                <a:cs typeface="Times New Roman"/>
              </a:rPr>
              <a:t>15</a:t>
            </a:r>
          </a:p>
          <a:p>
            <a:pPr marR="5077" algn="r">
              <a:lnSpc>
                <a:spcPts val="1104"/>
              </a:lnSpc>
            </a:pPr>
            <a:r>
              <a:rPr sz="1100" spc="5" dirty="0">
                <a:latin typeface="Times New Roman"/>
                <a:cs typeface="Times New Roman"/>
              </a:rPr>
              <a:t>2.5 </a:t>
            </a:r>
            <a:r>
              <a:rPr sz="1100" spc="285" dirty="0">
                <a:latin typeface="Times New Roman"/>
                <a:cs typeface="Times New Roman"/>
              </a:rPr>
              <a:t> </a:t>
            </a:r>
            <a:r>
              <a:rPr sz="1100" spc="-15" dirty="0">
                <a:latin typeface="Times New Roman"/>
                <a:cs typeface="Times New Roman"/>
              </a:rPr>
              <a:t>Design </a:t>
            </a:r>
            <a:r>
              <a:rPr sz="1100" spc="-5" dirty="0">
                <a:latin typeface="Times New Roman"/>
                <a:cs typeface="Times New Roman"/>
              </a:rPr>
              <a:t>and </a:t>
            </a:r>
            <a:r>
              <a:rPr sz="1100" spc="-15" dirty="0">
                <a:latin typeface="Times New Roman"/>
                <a:cs typeface="Times New Roman"/>
              </a:rPr>
              <a:t>Implementation </a:t>
            </a:r>
            <a:r>
              <a:rPr sz="1100" spc="-5" dirty="0">
                <a:latin typeface="Times New Roman"/>
                <a:cs typeface="Times New Roman"/>
              </a:rPr>
              <a:t>Constraints ........................................................................................</a:t>
            </a:r>
            <a:r>
              <a:rPr sz="1100" spc="170" dirty="0">
                <a:latin typeface="Times New Roman"/>
                <a:cs typeface="Times New Roman"/>
              </a:rPr>
              <a:t> </a:t>
            </a:r>
            <a:r>
              <a:rPr sz="1100" dirty="0">
                <a:latin typeface="Times New Roman"/>
                <a:cs typeface="Times New Roman"/>
              </a:rPr>
              <a:t>15</a:t>
            </a:r>
          </a:p>
          <a:p>
            <a:pPr marR="5077" algn="r">
              <a:lnSpc>
                <a:spcPts val="1149"/>
              </a:lnSpc>
            </a:pPr>
            <a:r>
              <a:rPr sz="1100" spc="5" dirty="0">
                <a:latin typeface="Times New Roman"/>
                <a:cs typeface="Times New Roman"/>
              </a:rPr>
              <a:t>2.6    </a:t>
            </a:r>
            <a:r>
              <a:rPr sz="1100" spc="-15" dirty="0">
                <a:latin typeface="Times New Roman"/>
                <a:cs typeface="Times New Roman"/>
              </a:rPr>
              <a:t>User Documentation</a:t>
            </a:r>
            <a:r>
              <a:rPr sz="1100" spc="50" dirty="0">
                <a:latin typeface="Times New Roman"/>
                <a:cs typeface="Times New Roman"/>
              </a:rPr>
              <a:t> </a:t>
            </a:r>
            <a:r>
              <a:rPr sz="1100" spc="-5" dirty="0">
                <a:latin typeface="Times New Roman"/>
                <a:cs typeface="Times New Roman"/>
              </a:rPr>
              <a:t>...................................................................................................................... </a:t>
            </a:r>
            <a:r>
              <a:rPr sz="1100" dirty="0">
                <a:latin typeface="Times New Roman"/>
                <a:cs typeface="Times New Roman"/>
              </a:rPr>
              <a:t>15</a:t>
            </a:r>
          </a:p>
          <a:p>
            <a:pPr marR="5077" algn="r">
              <a:lnSpc>
                <a:spcPts val="1189"/>
              </a:lnSpc>
            </a:pPr>
            <a:r>
              <a:rPr sz="1100" dirty="0">
                <a:latin typeface="Times New Roman"/>
                <a:cs typeface="Times New Roman"/>
              </a:rPr>
              <a:t>2.7    </a:t>
            </a:r>
            <a:r>
              <a:rPr sz="1100" spc="-15" dirty="0">
                <a:latin typeface="Times New Roman"/>
                <a:cs typeface="Times New Roman"/>
              </a:rPr>
              <a:t>Assumptions </a:t>
            </a:r>
            <a:r>
              <a:rPr sz="1100" spc="-5" dirty="0">
                <a:latin typeface="Times New Roman"/>
                <a:cs typeface="Times New Roman"/>
              </a:rPr>
              <a:t>and </a:t>
            </a:r>
            <a:r>
              <a:rPr sz="1100" spc="-20" dirty="0">
                <a:latin typeface="Times New Roman"/>
                <a:cs typeface="Times New Roman"/>
              </a:rPr>
              <a:t>Dependencies  </a:t>
            </a:r>
            <a:r>
              <a:rPr sz="1100" spc="-5" dirty="0">
                <a:latin typeface="Times New Roman"/>
                <a:cs typeface="Times New Roman"/>
              </a:rPr>
              <a:t>....................................................................................................</a:t>
            </a:r>
            <a:r>
              <a:rPr sz="1100" spc="-45" dirty="0">
                <a:latin typeface="Times New Roman"/>
                <a:cs typeface="Times New Roman"/>
              </a:rPr>
              <a:t> </a:t>
            </a:r>
            <a:r>
              <a:rPr sz="1100" spc="-5" dirty="0">
                <a:latin typeface="Times New Roman"/>
                <a:cs typeface="Times New Roman"/>
              </a:rPr>
              <a:t>16</a:t>
            </a:r>
            <a:endParaRPr sz="1100" dirty="0">
              <a:latin typeface="Times New Roman"/>
              <a:cs typeface="Times New Roman"/>
            </a:endParaRPr>
          </a:p>
          <a:p>
            <a:pPr marR="13235" algn="r">
              <a:lnSpc>
                <a:spcPts val="1260"/>
              </a:lnSpc>
            </a:pPr>
            <a:r>
              <a:rPr sz="1200" b="1" dirty="0">
                <a:latin typeface="Times New Roman"/>
                <a:cs typeface="Times New Roman"/>
              </a:rPr>
              <a:t>3.    </a:t>
            </a:r>
            <a:r>
              <a:rPr sz="1200" b="1" spc="-10" dirty="0">
                <a:latin typeface="Times New Roman"/>
                <a:cs typeface="Times New Roman"/>
              </a:rPr>
              <a:t>External Interface Requirements</a:t>
            </a:r>
            <a:r>
              <a:rPr sz="1200" b="1" spc="-114" dirty="0">
                <a:latin typeface="Times New Roman"/>
                <a:cs typeface="Times New Roman"/>
              </a:rPr>
              <a:t> </a:t>
            </a:r>
            <a:r>
              <a:rPr sz="1200" b="1" spc="-5" dirty="0">
                <a:latin typeface="Times New Roman"/>
                <a:cs typeface="Times New Roman"/>
              </a:rPr>
              <a:t>.........................................................................................16</a:t>
            </a:r>
            <a:endParaRPr sz="1200" dirty="0">
              <a:latin typeface="Times New Roman"/>
              <a:cs typeface="Times New Roman"/>
            </a:endParaRPr>
          </a:p>
          <a:p>
            <a:pPr marR="5077" algn="r">
              <a:lnSpc>
                <a:spcPts val="1104"/>
              </a:lnSpc>
            </a:pPr>
            <a:r>
              <a:rPr sz="1100" spc="5" dirty="0">
                <a:latin typeface="Times New Roman"/>
                <a:cs typeface="Times New Roman"/>
              </a:rPr>
              <a:t>3.1    </a:t>
            </a:r>
            <a:r>
              <a:rPr sz="1100" spc="-15" dirty="0">
                <a:latin typeface="Times New Roman"/>
                <a:cs typeface="Times New Roman"/>
              </a:rPr>
              <a:t>User </a:t>
            </a:r>
            <a:r>
              <a:rPr sz="1100" spc="-10" dirty="0">
                <a:latin typeface="Times New Roman"/>
                <a:cs typeface="Times New Roman"/>
              </a:rPr>
              <a:t>Interfaces </a:t>
            </a:r>
            <a:r>
              <a:rPr sz="1100" spc="-5" dirty="0">
                <a:latin typeface="Times New Roman"/>
                <a:cs typeface="Times New Roman"/>
              </a:rPr>
              <a:t>...............................................................................................................................</a:t>
            </a:r>
            <a:r>
              <a:rPr sz="1100" spc="-80" dirty="0">
                <a:latin typeface="Times New Roman"/>
                <a:cs typeface="Times New Roman"/>
              </a:rPr>
              <a:t> </a:t>
            </a:r>
            <a:r>
              <a:rPr sz="1100" dirty="0">
                <a:latin typeface="Times New Roman"/>
                <a:cs typeface="Times New Roman"/>
              </a:rPr>
              <a:t>16</a:t>
            </a:r>
          </a:p>
          <a:p>
            <a:pPr marR="5077" algn="r">
              <a:lnSpc>
                <a:spcPts val="1104"/>
              </a:lnSpc>
            </a:pPr>
            <a:r>
              <a:rPr sz="1100" spc="5" dirty="0">
                <a:latin typeface="Times New Roman"/>
                <a:cs typeface="Times New Roman"/>
              </a:rPr>
              <a:t>3.2    </a:t>
            </a:r>
            <a:r>
              <a:rPr sz="1100" dirty="0">
                <a:latin typeface="Times New Roman"/>
                <a:cs typeface="Times New Roman"/>
              </a:rPr>
              <a:t>Hardware </a:t>
            </a:r>
            <a:r>
              <a:rPr sz="1100" spc="-10" dirty="0">
                <a:latin typeface="Times New Roman"/>
                <a:cs typeface="Times New Roman"/>
              </a:rPr>
              <a:t>Interfaces </a:t>
            </a:r>
            <a:r>
              <a:rPr sz="1100" spc="-5" dirty="0">
                <a:latin typeface="Times New Roman"/>
                <a:cs typeface="Times New Roman"/>
              </a:rPr>
              <a:t>.......................................................................................................................</a:t>
            </a:r>
            <a:r>
              <a:rPr sz="1100" spc="-200" dirty="0">
                <a:latin typeface="Times New Roman"/>
                <a:cs typeface="Times New Roman"/>
              </a:rPr>
              <a:t> </a:t>
            </a:r>
            <a:r>
              <a:rPr sz="1100" dirty="0">
                <a:latin typeface="Times New Roman"/>
                <a:cs typeface="Times New Roman"/>
              </a:rPr>
              <a:t>16</a:t>
            </a:r>
          </a:p>
          <a:p>
            <a:pPr marR="5077" algn="r">
              <a:lnSpc>
                <a:spcPts val="1149"/>
              </a:lnSpc>
            </a:pPr>
            <a:r>
              <a:rPr sz="1100" spc="5" dirty="0">
                <a:latin typeface="Times New Roman"/>
                <a:cs typeface="Times New Roman"/>
              </a:rPr>
              <a:t>3.3    </a:t>
            </a:r>
            <a:r>
              <a:rPr sz="1100" spc="-5" dirty="0">
                <a:latin typeface="Times New Roman"/>
                <a:cs typeface="Times New Roman"/>
              </a:rPr>
              <a:t>Software </a:t>
            </a:r>
            <a:r>
              <a:rPr sz="1100" spc="-10" dirty="0">
                <a:latin typeface="Times New Roman"/>
                <a:cs typeface="Times New Roman"/>
              </a:rPr>
              <a:t>Interfaces </a:t>
            </a:r>
            <a:r>
              <a:rPr sz="1100" spc="-5" dirty="0">
                <a:latin typeface="Times New Roman"/>
                <a:cs typeface="Times New Roman"/>
              </a:rPr>
              <a:t>........................................................................................................................</a:t>
            </a:r>
            <a:r>
              <a:rPr sz="1100" spc="-85" dirty="0">
                <a:latin typeface="Times New Roman"/>
                <a:cs typeface="Times New Roman"/>
              </a:rPr>
              <a:t> </a:t>
            </a:r>
            <a:r>
              <a:rPr sz="1100" dirty="0">
                <a:latin typeface="Times New Roman"/>
                <a:cs typeface="Times New Roman"/>
              </a:rPr>
              <a:t>16</a:t>
            </a:r>
          </a:p>
          <a:p>
            <a:pPr marR="5077" algn="r">
              <a:lnSpc>
                <a:spcPts val="1184"/>
              </a:lnSpc>
            </a:pPr>
            <a:r>
              <a:rPr sz="1100" dirty="0">
                <a:latin typeface="Times New Roman"/>
                <a:cs typeface="Times New Roman"/>
              </a:rPr>
              <a:t>3.4    </a:t>
            </a:r>
            <a:r>
              <a:rPr sz="1100" spc="-20" dirty="0">
                <a:latin typeface="Times New Roman"/>
                <a:cs typeface="Times New Roman"/>
              </a:rPr>
              <a:t>Communications  </a:t>
            </a:r>
            <a:r>
              <a:rPr sz="1100" spc="-10" dirty="0">
                <a:latin typeface="Times New Roman"/>
                <a:cs typeface="Times New Roman"/>
              </a:rPr>
              <a:t>Interfaces </a:t>
            </a:r>
            <a:r>
              <a:rPr sz="1100" spc="-5" dirty="0">
                <a:latin typeface="Times New Roman"/>
                <a:cs typeface="Times New Roman"/>
              </a:rPr>
              <a:t>...........................................................................................................</a:t>
            </a:r>
            <a:r>
              <a:rPr sz="1100" spc="-60" dirty="0">
                <a:latin typeface="Times New Roman"/>
                <a:cs typeface="Times New Roman"/>
              </a:rPr>
              <a:t> </a:t>
            </a:r>
            <a:r>
              <a:rPr sz="1100" spc="-5" dirty="0">
                <a:latin typeface="Times New Roman"/>
                <a:cs typeface="Times New Roman"/>
              </a:rPr>
              <a:t>16</a:t>
            </a:r>
            <a:endParaRPr sz="1100" dirty="0">
              <a:latin typeface="Times New Roman"/>
              <a:cs typeface="Times New Roman"/>
            </a:endParaRPr>
          </a:p>
          <a:p>
            <a:pPr marR="15744" algn="r">
              <a:lnSpc>
                <a:spcPts val="1260"/>
              </a:lnSpc>
            </a:pPr>
            <a:r>
              <a:rPr sz="1200" b="1" dirty="0">
                <a:latin typeface="Times New Roman"/>
                <a:cs typeface="Times New Roman"/>
              </a:rPr>
              <a:t>4.    </a:t>
            </a:r>
            <a:r>
              <a:rPr sz="1200" b="1" spc="-5" dirty="0">
                <a:latin typeface="Times New Roman"/>
                <a:cs typeface="Times New Roman"/>
              </a:rPr>
              <a:t>System </a:t>
            </a:r>
            <a:r>
              <a:rPr sz="1200" b="1" spc="-10" dirty="0">
                <a:latin typeface="Times New Roman"/>
                <a:cs typeface="Times New Roman"/>
              </a:rPr>
              <a:t>Features</a:t>
            </a:r>
            <a:r>
              <a:rPr sz="1200" b="1" spc="-110" dirty="0">
                <a:latin typeface="Times New Roman"/>
                <a:cs typeface="Times New Roman"/>
              </a:rPr>
              <a:t> </a:t>
            </a:r>
            <a:r>
              <a:rPr sz="1200" b="1" spc="-5" dirty="0">
                <a:latin typeface="Times New Roman"/>
                <a:cs typeface="Times New Roman"/>
              </a:rPr>
              <a:t>.....................................................................................................................17</a:t>
            </a:r>
            <a:endParaRPr sz="1200" dirty="0">
              <a:latin typeface="Times New Roman"/>
              <a:cs typeface="Times New Roman"/>
            </a:endParaRPr>
          </a:p>
          <a:p>
            <a:pPr marR="5077" algn="r">
              <a:lnSpc>
                <a:spcPts val="1154"/>
              </a:lnSpc>
            </a:pPr>
            <a:r>
              <a:rPr sz="1100" spc="5" dirty="0">
                <a:latin typeface="Times New Roman"/>
                <a:cs typeface="Times New Roman"/>
              </a:rPr>
              <a:t>4.1    </a:t>
            </a:r>
            <a:r>
              <a:rPr sz="1100" spc="-10" dirty="0">
                <a:latin typeface="Times New Roman"/>
                <a:cs typeface="Times New Roman"/>
              </a:rPr>
              <a:t>System </a:t>
            </a:r>
            <a:r>
              <a:rPr sz="1100" dirty="0">
                <a:latin typeface="Times New Roman"/>
                <a:cs typeface="Times New Roman"/>
              </a:rPr>
              <a:t>Feature </a:t>
            </a:r>
            <a:r>
              <a:rPr sz="1100" spc="-5" dirty="0">
                <a:latin typeface="Times New Roman"/>
                <a:cs typeface="Times New Roman"/>
              </a:rPr>
              <a:t>1............................................................................................................................ </a:t>
            </a:r>
            <a:r>
              <a:rPr sz="1100" dirty="0">
                <a:latin typeface="Times New Roman"/>
                <a:cs typeface="Times New Roman"/>
              </a:rPr>
              <a:t>17</a:t>
            </a:r>
          </a:p>
          <a:p>
            <a:pPr marR="6350" algn="r">
              <a:lnSpc>
                <a:spcPts val="1184"/>
              </a:lnSpc>
            </a:pPr>
            <a:r>
              <a:rPr sz="1100" spc="5" dirty="0">
                <a:latin typeface="Times New Roman"/>
                <a:cs typeface="Times New Roman"/>
              </a:rPr>
              <a:t>4.2 </a:t>
            </a:r>
            <a:r>
              <a:rPr sz="1100" spc="285" dirty="0">
                <a:latin typeface="Times New Roman"/>
                <a:cs typeface="Times New Roman"/>
              </a:rPr>
              <a:t> </a:t>
            </a:r>
            <a:r>
              <a:rPr sz="1100" spc="-10" dirty="0">
                <a:latin typeface="Times New Roman"/>
                <a:cs typeface="Times New Roman"/>
              </a:rPr>
              <a:t>System </a:t>
            </a:r>
            <a:r>
              <a:rPr sz="1100" dirty="0">
                <a:latin typeface="Times New Roman"/>
                <a:cs typeface="Times New Roman"/>
              </a:rPr>
              <a:t>Feature 2 </a:t>
            </a:r>
            <a:r>
              <a:rPr sz="1100" spc="-5" dirty="0">
                <a:latin typeface="Times New Roman"/>
                <a:cs typeface="Times New Roman"/>
              </a:rPr>
              <a:t>(and </a:t>
            </a:r>
            <a:r>
              <a:rPr sz="1100" dirty="0">
                <a:latin typeface="Times New Roman"/>
                <a:cs typeface="Times New Roman"/>
              </a:rPr>
              <a:t>so </a:t>
            </a:r>
            <a:r>
              <a:rPr sz="1100" spc="-5" dirty="0">
                <a:latin typeface="Times New Roman"/>
                <a:cs typeface="Times New Roman"/>
              </a:rPr>
              <a:t>on)..........................................................</a:t>
            </a:r>
            <a:r>
              <a:rPr sz="1100" b="1" spc="-5" dirty="0">
                <a:latin typeface="Times New Roman"/>
                <a:cs typeface="Times New Roman"/>
              </a:rPr>
              <a:t>Error! </a:t>
            </a:r>
            <a:r>
              <a:rPr sz="1100" b="1" spc="-15" dirty="0">
                <a:latin typeface="Times New Roman"/>
                <a:cs typeface="Times New Roman"/>
              </a:rPr>
              <a:t>Bookmark  not</a:t>
            </a:r>
            <a:r>
              <a:rPr sz="1100" b="1" spc="65" dirty="0">
                <a:latin typeface="Times New Roman"/>
                <a:cs typeface="Times New Roman"/>
              </a:rPr>
              <a:t> </a:t>
            </a:r>
            <a:r>
              <a:rPr sz="1100" b="1" spc="-20" dirty="0">
                <a:latin typeface="Times New Roman"/>
                <a:cs typeface="Times New Roman"/>
              </a:rPr>
              <a:t>defined.</a:t>
            </a:r>
            <a:endParaRPr sz="1100" dirty="0">
              <a:latin typeface="Times New Roman"/>
              <a:cs typeface="Times New Roman"/>
            </a:endParaRPr>
          </a:p>
          <a:p>
            <a:pPr marR="13862" algn="r">
              <a:lnSpc>
                <a:spcPts val="1260"/>
              </a:lnSpc>
            </a:pPr>
            <a:r>
              <a:rPr sz="1200" b="1" dirty="0">
                <a:latin typeface="Times New Roman"/>
                <a:cs typeface="Times New Roman"/>
              </a:rPr>
              <a:t>5.    Other </a:t>
            </a:r>
            <a:r>
              <a:rPr sz="1200" b="1" spc="-5" dirty="0">
                <a:latin typeface="Times New Roman"/>
                <a:cs typeface="Times New Roman"/>
              </a:rPr>
              <a:t>Nonfunctional</a:t>
            </a:r>
            <a:r>
              <a:rPr sz="1200" b="1" spc="-125" dirty="0">
                <a:latin typeface="Times New Roman"/>
                <a:cs typeface="Times New Roman"/>
              </a:rPr>
              <a:t> </a:t>
            </a:r>
            <a:r>
              <a:rPr sz="1200" b="1" spc="-5" dirty="0">
                <a:latin typeface="Times New Roman"/>
                <a:cs typeface="Times New Roman"/>
              </a:rPr>
              <a:t>Requirements.....................................................................................18</a:t>
            </a:r>
            <a:endParaRPr sz="1200" dirty="0">
              <a:latin typeface="Times New Roman"/>
              <a:cs typeface="Times New Roman"/>
            </a:endParaRPr>
          </a:p>
          <a:p>
            <a:pPr marR="5077" algn="r">
              <a:lnSpc>
                <a:spcPts val="1109"/>
              </a:lnSpc>
            </a:pPr>
            <a:r>
              <a:rPr sz="1100" dirty="0">
                <a:latin typeface="Times New Roman"/>
                <a:cs typeface="Times New Roman"/>
              </a:rPr>
              <a:t>5.1   </a:t>
            </a:r>
            <a:r>
              <a:rPr sz="1100" spc="-10" dirty="0">
                <a:latin typeface="Times New Roman"/>
                <a:cs typeface="Times New Roman"/>
              </a:rPr>
              <a:t>Performance </a:t>
            </a:r>
            <a:r>
              <a:rPr sz="1100" spc="-20" dirty="0">
                <a:latin typeface="Times New Roman"/>
                <a:cs typeface="Times New Roman"/>
              </a:rPr>
              <a:t>Requirements  </a:t>
            </a:r>
            <a:r>
              <a:rPr sz="1100" spc="-5" dirty="0">
                <a:latin typeface="Times New Roman"/>
                <a:cs typeface="Times New Roman"/>
              </a:rPr>
              <a:t>............................................................................................................</a:t>
            </a:r>
            <a:r>
              <a:rPr sz="1100" spc="45" dirty="0">
                <a:latin typeface="Times New Roman"/>
                <a:cs typeface="Times New Roman"/>
              </a:rPr>
              <a:t> </a:t>
            </a:r>
            <a:r>
              <a:rPr sz="1100" spc="-5" dirty="0">
                <a:latin typeface="Times New Roman"/>
                <a:cs typeface="Times New Roman"/>
              </a:rPr>
              <a:t>18</a:t>
            </a:r>
            <a:endParaRPr sz="1100" dirty="0">
              <a:latin typeface="Times New Roman"/>
              <a:cs typeface="Times New Roman"/>
            </a:endParaRPr>
          </a:p>
          <a:p>
            <a:pPr marR="5077" algn="r">
              <a:lnSpc>
                <a:spcPts val="1094"/>
              </a:lnSpc>
            </a:pPr>
            <a:r>
              <a:rPr sz="1100" spc="5" dirty="0">
                <a:latin typeface="Times New Roman"/>
                <a:cs typeface="Times New Roman"/>
              </a:rPr>
              <a:t>5.2 </a:t>
            </a:r>
            <a:r>
              <a:rPr sz="1100" spc="285" dirty="0">
                <a:latin typeface="Times New Roman"/>
                <a:cs typeface="Times New Roman"/>
              </a:rPr>
              <a:t> </a:t>
            </a:r>
            <a:r>
              <a:rPr sz="1100" spc="-5" dirty="0">
                <a:latin typeface="Times New Roman"/>
                <a:cs typeface="Times New Roman"/>
              </a:rPr>
              <a:t>Safety </a:t>
            </a:r>
            <a:r>
              <a:rPr sz="1100" spc="-15" dirty="0">
                <a:latin typeface="Times New Roman"/>
                <a:cs typeface="Times New Roman"/>
              </a:rPr>
              <a:t>Requirements  </a:t>
            </a:r>
            <a:r>
              <a:rPr sz="1100" spc="-5" dirty="0">
                <a:latin typeface="Times New Roman"/>
                <a:cs typeface="Times New Roman"/>
              </a:rPr>
              <a:t>......................................................................................................................</a:t>
            </a:r>
            <a:r>
              <a:rPr sz="1100" spc="-35" dirty="0">
                <a:latin typeface="Times New Roman"/>
                <a:cs typeface="Times New Roman"/>
              </a:rPr>
              <a:t> </a:t>
            </a:r>
            <a:r>
              <a:rPr sz="1100" dirty="0">
                <a:latin typeface="Times New Roman"/>
                <a:cs typeface="Times New Roman"/>
              </a:rPr>
              <a:t>18</a:t>
            </a:r>
          </a:p>
          <a:p>
            <a:pPr marR="5077" algn="r">
              <a:lnSpc>
                <a:spcPts val="1090"/>
              </a:lnSpc>
            </a:pPr>
            <a:r>
              <a:rPr sz="1100" spc="5" dirty="0">
                <a:latin typeface="Times New Roman"/>
                <a:cs typeface="Times New Roman"/>
              </a:rPr>
              <a:t>5.3 </a:t>
            </a:r>
            <a:r>
              <a:rPr sz="1100" spc="285" dirty="0">
                <a:latin typeface="Times New Roman"/>
                <a:cs typeface="Times New Roman"/>
              </a:rPr>
              <a:t> </a:t>
            </a:r>
            <a:r>
              <a:rPr sz="1100" spc="-5" dirty="0">
                <a:latin typeface="Times New Roman"/>
                <a:cs typeface="Times New Roman"/>
              </a:rPr>
              <a:t>Security </a:t>
            </a:r>
            <a:r>
              <a:rPr sz="1100" spc="-15" dirty="0">
                <a:latin typeface="Times New Roman"/>
                <a:cs typeface="Times New Roman"/>
              </a:rPr>
              <a:t>Requirements  </a:t>
            </a:r>
            <a:r>
              <a:rPr sz="1100" spc="-5" dirty="0">
                <a:latin typeface="Times New Roman"/>
                <a:cs typeface="Times New Roman"/>
              </a:rPr>
              <a:t>...................................................................................................................</a:t>
            </a:r>
            <a:r>
              <a:rPr sz="1100" spc="-80" dirty="0">
                <a:latin typeface="Times New Roman"/>
                <a:cs typeface="Times New Roman"/>
              </a:rPr>
              <a:t> </a:t>
            </a:r>
            <a:r>
              <a:rPr sz="1100" dirty="0">
                <a:latin typeface="Times New Roman"/>
                <a:cs typeface="Times New Roman"/>
              </a:rPr>
              <a:t>18</a:t>
            </a:r>
          </a:p>
          <a:p>
            <a:pPr marR="5077" algn="r">
              <a:lnSpc>
                <a:spcPts val="1104"/>
              </a:lnSpc>
            </a:pPr>
            <a:r>
              <a:rPr sz="1100" spc="5" dirty="0">
                <a:latin typeface="Times New Roman"/>
                <a:cs typeface="Times New Roman"/>
              </a:rPr>
              <a:t>5.4    </a:t>
            </a:r>
            <a:r>
              <a:rPr sz="1100" spc="-5" dirty="0">
                <a:latin typeface="Times New Roman"/>
                <a:cs typeface="Times New Roman"/>
              </a:rPr>
              <a:t>Software Quality </a:t>
            </a:r>
            <a:r>
              <a:rPr sz="1100" spc="-10" dirty="0">
                <a:latin typeface="Times New Roman"/>
                <a:cs typeface="Times New Roman"/>
              </a:rPr>
              <a:t>Attributes </a:t>
            </a:r>
            <a:r>
              <a:rPr sz="1100" spc="-5" dirty="0">
                <a:latin typeface="Times New Roman"/>
                <a:cs typeface="Times New Roman"/>
              </a:rPr>
              <a:t>...........................................................................................................</a:t>
            </a:r>
            <a:r>
              <a:rPr sz="1100" spc="-195" dirty="0">
                <a:latin typeface="Times New Roman"/>
                <a:cs typeface="Times New Roman"/>
              </a:rPr>
              <a:t> </a:t>
            </a:r>
            <a:r>
              <a:rPr sz="1100" dirty="0">
                <a:latin typeface="Times New Roman"/>
                <a:cs typeface="Times New Roman"/>
              </a:rPr>
              <a:t>19</a:t>
            </a:r>
          </a:p>
          <a:p>
            <a:pPr marR="5077" algn="r">
              <a:lnSpc>
                <a:spcPts val="1090"/>
              </a:lnSpc>
            </a:pPr>
            <a:r>
              <a:rPr sz="1100" spc="5" dirty="0">
                <a:latin typeface="Times New Roman"/>
                <a:cs typeface="Times New Roman"/>
              </a:rPr>
              <a:t>5.5    </a:t>
            </a:r>
            <a:r>
              <a:rPr sz="1100" spc="-15" dirty="0">
                <a:latin typeface="Times New Roman"/>
                <a:cs typeface="Times New Roman"/>
              </a:rPr>
              <a:t>Business </a:t>
            </a:r>
            <a:r>
              <a:rPr sz="1100" spc="-10" dirty="0">
                <a:latin typeface="Times New Roman"/>
                <a:cs typeface="Times New Roman"/>
              </a:rPr>
              <a:t>Rules </a:t>
            </a:r>
            <a:r>
              <a:rPr sz="1100" spc="-5" dirty="0">
                <a:latin typeface="Times New Roman"/>
                <a:cs typeface="Times New Roman"/>
              </a:rPr>
              <a:t>...............................................................................................................................</a:t>
            </a:r>
            <a:r>
              <a:rPr sz="1100" spc="5" dirty="0">
                <a:latin typeface="Times New Roman"/>
                <a:cs typeface="Times New Roman"/>
              </a:rPr>
              <a:t> </a:t>
            </a:r>
            <a:r>
              <a:rPr sz="1100" dirty="0">
                <a:latin typeface="Times New Roman"/>
                <a:cs typeface="Times New Roman"/>
              </a:rPr>
              <a:t>19</a:t>
            </a:r>
          </a:p>
          <a:p>
            <a:pPr marR="23930" algn="r">
              <a:lnSpc>
                <a:spcPts val="1320"/>
              </a:lnSpc>
            </a:pPr>
            <a:r>
              <a:rPr sz="1200" b="1" dirty="0">
                <a:latin typeface="Times New Roman"/>
                <a:cs typeface="Times New Roman"/>
              </a:rPr>
              <a:t>6  </a:t>
            </a:r>
            <a:r>
              <a:rPr sz="1200" b="1" spc="10" dirty="0">
                <a:latin typeface="Times New Roman"/>
                <a:cs typeface="Times New Roman"/>
              </a:rPr>
              <a:t> </a:t>
            </a:r>
            <a:r>
              <a:rPr sz="1200" b="1" spc="-5" dirty="0">
                <a:latin typeface="Times New Roman"/>
                <a:cs typeface="Times New Roman"/>
              </a:rPr>
              <a:t>Stakeholderrequirements………………………………………………………………...........</a:t>
            </a:r>
            <a:endParaRPr sz="1200" dirty="0">
              <a:latin typeface="Times New Roman"/>
              <a:cs typeface="Times New Roman"/>
            </a:endParaRPr>
          </a:p>
          <a:p>
            <a:pPr marL="12600">
              <a:spcBef>
                <a:spcPts val="5"/>
              </a:spcBef>
            </a:pPr>
            <a:r>
              <a:rPr sz="1100" spc="5" dirty="0">
                <a:latin typeface="Arial"/>
                <a:cs typeface="Arial"/>
              </a:rPr>
              <a:t>7. Team</a:t>
            </a:r>
            <a:r>
              <a:rPr sz="1100" spc="-95" dirty="0">
                <a:latin typeface="Arial"/>
                <a:cs typeface="Arial"/>
              </a:rPr>
              <a:t> </a:t>
            </a:r>
            <a:r>
              <a:rPr sz="1100" spc="-5" dirty="0">
                <a:latin typeface="Arial"/>
                <a:cs typeface="Arial"/>
              </a:rPr>
              <a:t>size………………………………………………………………………………………..</a:t>
            </a:r>
            <a:endParaRPr sz="1100" dirty="0">
              <a:latin typeface="Arial"/>
              <a:cs typeface="Arial"/>
            </a:endParaRPr>
          </a:p>
          <a:p>
            <a:pPr>
              <a:spcBef>
                <a:spcPts val="50"/>
              </a:spcBef>
            </a:pPr>
            <a:endParaRPr sz="1000" dirty="0">
              <a:latin typeface="Arial"/>
              <a:cs typeface="Arial"/>
            </a:endParaRPr>
          </a:p>
          <a:p>
            <a:pPr marL="151194" indent="-139150">
              <a:buAutoNum type="arabicPeriod" startAt="8"/>
              <a:tabLst>
                <a:tab pos="151828" algn="l"/>
              </a:tabLst>
            </a:pPr>
            <a:r>
              <a:rPr sz="1100" dirty="0">
                <a:latin typeface="Arial"/>
                <a:cs typeface="Arial"/>
              </a:rPr>
              <a:t>report </a:t>
            </a:r>
            <a:r>
              <a:rPr sz="1100" spc="5" dirty="0">
                <a:latin typeface="Arial"/>
                <a:cs typeface="Arial"/>
              </a:rPr>
              <a:t>/flow </a:t>
            </a:r>
            <a:r>
              <a:rPr sz="1100" spc="-5" dirty="0">
                <a:latin typeface="Arial"/>
                <a:cs typeface="Arial"/>
              </a:rPr>
              <a:t>diagram/gantt</a:t>
            </a:r>
            <a:r>
              <a:rPr sz="1100" spc="-203" dirty="0">
                <a:latin typeface="Arial"/>
                <a:cs typeface="Arial"/>
              </a:rPr>
              <a:t> </a:t>
            </a:r>
            <a:r>
              <a:rPr sz="1100" spc="-5" dirty="0">
                <a:latin typeface="Arial"/>
                <a:cs typeface="Arial"/>
              </a:rPr>
              <a:t>chart…………………………………………………………………</a:t>
            </a:r>
            <a:endParaRPr sz="1100" dirty="0">
              <a:latin typeface="Arial"/>
              <a:cs typeface="Arial"/>
            </a:endParaRPr>
          </a:p>
          <a:p>
            <a:pPr marL="1886937" indent="-115273">
              <a:spcBef>
                <a:spcPts val="935"/>
              </a:spcBef>
              <a:buSzPct val="83333"/>
              <a:buAutoNum type="arabicPeriod" startAt="8"/>
              <a:tabLst>
                <a:tab pos="1887566" algn="l"/>
              </a:tabLst>
            </a:pPr>
            <a:r>
              <a:rPr sz="1200" b="1" spc="-5" dirty="0">
                <a:latin typeface="Times New Roman"/>
                <a:cs typeface="Times New Roman"/>
              </a:rPr>
              <a:t>final </a:t>
            </a:r>
            <a:r>
              <a:rPr sz="1200" b="1" spc="-10" dirty="0">
                <a:latin typeface="Times New Roman"/>
                <a:cs typeface="Times New Roman"/>
              </a:rPr>
              <a:t>deliverable must</a:t>
            </a:r>
            <a:r>
              <a:rPr sz="1200" b="1" spc="-35" dirty="0">
                <a:latin typeface="Times New Roman"/>
                <a:cs typeface="Times New Roman"/>
              </a:rPr>
              <a:t> </a:t>
            </a:r>
            <a:r>
              <a:rPr sz="1200" b="1" dirty="0">
                <a:latin typeface="Times New Roman"/>
                <a:cs typeface="Times New Roman"/>
              </a:rPr>
              <a:t>include…………………………………………………………………..</a:t>
            </a:r>
            <a:endParaRPr sz="1200" dirty="0">
              <a:latin typeface="Times New Roman"/>
              <a:cs typeface="Times New Roman"/>
            </a:endParaRPr>
          </a:p>
          <a:p>
            <a:pPr marL="12600"/>
            <a:r>
              <a:rPr sz="1100" spc="5" dirty="0">
                <a:latin typeface="Arial"/>
                <a:cs typeface="Arial"/>
              </a:rPr>
              <a:t>10. other</a:t>
            </a:r>
            <a:r>
              <a:rPr sz="1100" spc="-140" dirty="0">
                <a:latin typeface="Arial"/>
                <a:cs typeface="Arial"/>
              </a:rPr>
              <a:t> </a:t>
            </a:r>
            <a:r>
              <a:rPr sz="1100" spc="-5" dirty="0">
                <a:latin typeface="Arial"/>
                <a:cs typeface="Arial"/>
              </a:rPr>
              <a:t>requirements……………………………………………………………………………...</a:t>
            </a:r>
            <a:endParaRPr sz="1100" dirty="0">
              <a:latin typeface="Arial"/>
              <a:cs typeface="Arial"/>
            </a:endParaRPr>
          </a:p>
        </p:txBody>
      </p:sp>
      <p:sp>
        <p:nvSpPr>
          <p:cNvPr id="8" name="object 8"/>
          <p:cNvSpPr/>
          <p:nvPr/>
        </p:nvSpPr>
        <p:spPr>
          <a:xfrm>
            <a:off x="393280" y="234695"/>
            <a:ext cx="9271635" cy="7303134"/>
          </a:xfrm>
          <a:custGeom>
            <a:avLst/>
            <a:gdLst/>
            <a:ahLst/>
            <a:cxnLst/>
            <a:rect l="l" t="t" r="r" b="b"/>
            <a:pathLst>
              <a:path w="9271635" h="7303134">
                <a:moveTo>
                  <a:pt x="72948" y="36474"/>
                </a:moveTo>
                <a:lnTo>
                  <a:pt x="61137" y="36474"/>
                </a:lnTo>
                <a:lnTo>
                  <a:pt x="61137" y="7266203"/>
                </a:lnTo>
                <a:lnTo>
                  <a:pt x="72948" y="7266203"/>
                </a:lnTo>
                <a:lnTo>
                  <a:pt x="72948" y="36474"/>
                </a:lnTo>
                <a:close/>
              </a:path>
              <a:path w="9271635" h="7303134">
                <a:moveTo>
                  <a:pt x="9210421" y="37084"/>
                </a:moveTo>
                <a:lnTo>
                  <a:pt x="72974" y="37084"/>
                </a:lnTo>
                <a:lnTo>
                  <a:pt x="72974" y="43434"/>
                </a:lnTo>
                <a:lnTo>
                  <a:pt x="9198610" y="43434"/>
                </a:lnTo>
                <a:lnTo>
                  <a:pt x="9198610" y="7259574"/>
                </a:lnTo>
                <a:lnTo>
                  <a:pt x="72974" y="7259574"/>
                </a:lnTo>
                <a:lnTo>
                  <a:pt x="72974" y="7265924"/>
                </a:lnTo>
                <a:lnTo>
                  <a:pt x="9210421" y="7265924"/>
                </a:lnTo>
                <a:lnTo>
                  <a:pt x="9210421" y="7259574"/>
                </a:lnTo>
                <a:lnTo>
                  <a:pt x="9210421" y="43434"/>
                </a:lnTo>
                <a:lnTo>
                  <a:pt x="9210421" y="37084"/>
                </a:lnTo>
                <a:close/>
              </a:path>
              <a:path w="9271635" h="7303134">
                <a:moveTo>
                  <a:pt x="9271508" y="0"/>
                </a:moveTo>
                <a:lnTo>
                  <a:pt x="9222232" y="0"/>
                </a:lnTo>
                <a:lnTo>
                  <a:pt x="9222232" y="254"/>
                </a:lnTo>
                <a:lnTo>
                  <a:pt x="0" y="254"/>
                </a:lnTo>
                <a:lnTo>
                  <a:pt x="0" y="29464"/>
                </a:lnTo>
                <a:lnTo>
                  <a:pt x="0" y="7273544"/>
                </a:lnTo>
                <a:lnTo>
                  <a:pt x="0" y="7302754"/>
                </a:lnTo>
                <a:lnTo>
                  <a:pt x="9271508" y="7302754"/>
                </a:lnTo>
                <a:lnTo>
                  <a:pt x="9271508" y="7273544"/>
                </a:lnTo>
                <a:lnTo>
                  <a:pt x="49301" y="7273544"/>
                </a:lnTo>
                <a:lnTo>
                  <a:pt x="49301" y="29464"/>
                </a:lnTo>
                <a:lnTo>
                  <a:pt x="9222232" y="29464"/>
                </a:lnTo>
                <a:lnTo>
                  <a:pt x="9222232" y="7273277"/>
                </a:lnTo>
                <a:lnTo>
                  <a:pt x="9271508" y="7273277"/>
                </a:lnTo>
                <a:lnTo>
                  <a:pt x="9271508" y="0"/>
                </a:lnTo>
                <a:close/>
              </a:path>
            </a:pathLst>
          </a:custGeom>
          <a:solidFill>
            <a:srgbClr val="000000"/>
          </a:solidFill>
        </p:spPr>
        <p:txBody>
          <a:bodyPr wrap="square" lIns="0" tIns="0" rIns="0" bIns="0" rtlCol="0"/>
          <a:lstStyle/>
          <a:p>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0058400" cy="7772400"/>
          </a:xfrm>
          <a:prstGeom prst="rect">
            <a:avLst/>
          </a:prstGeom>
          <a:blipFill>
            <a:blip r:embed="rId2" cstate="print"/>
            <a:stretch>
              <a:fillRect/>
            </a:stretch>
          </a:blipFill>
        </p:spPr>
        <p:txBody>
          <a:bodyPr wrap="square" lIns="0" tIns="0" rIns="0" bIns="0" rtlCol="0"/>
          <a:lstStyle/>
          <a:p>
            <a:endParaRPr/>
          </a:p>
        </p:txBody>
      </p:sp>
      <p:sp>
        <p:nvSpPr>
          <p:cNvPr id="3" name="object 3"/>
          <p:cNvSpPr txBox="1"/>
          <p:nvPr/>
        </p:nvSpPr>
        <p:spPr>
          <a:xfrm>
            <a:off x="1167180" y="688394"/>
            <a:ext cx="5930265" cy="836025"/>
          </a:xfrm>
          <a:prstGeom prst="rect">
            <a:avLst/>
          </a:prstGeom>
        </p:spPr>
        <p:txBody>
          <a:bodyPr vert="horz" wrap="square" lIns="0" tIns="12600" rIns="0" bIns="0" rtlCol="0">
            <a:spAutoFit/>
          </a:bodyPr>
          <a:lstStyle/>
          <a:p>
            <a:pPr marL="12600">
              <a:spcBef>
                <a:spcPts val="100"/>
              </a:spcBef>
            </a:pPr>
            <a:r>
              <a:rPr sz="1100" dirty="0">
                <a:latin typeface="Arial"/>
                <a:cs typeface="Arial"/>
              </a:rPr>
              <a:t>11.use case</a:t>
            </a:r>
            <a:r>
              <a:rPr sz="1100" spc="-145" dirty="0">
                <a:latin typeface="Arial"/>
                <a:cs typeface="Arial"/>
              </a:rPr>
              <a:t> </a:t>
            </a:r>
            <a:r>
              <a:rPr sz="1100" spc="-5" dirty="0">
                <a:latin typeface="Arial"/>
                <a:cs typeface="Arial"/>
              </a:rPr>
              <a:t>diagram………………………………………………………………………………...</a:t>
            </a:r>
            <a:endParaRPr sz="1100" dirty="0">
              <a:latin typeface="Arial"/>
              <a:cs typeface="Arial"/>
            </a:endParaRPr>
          </a:p>
          <a:p>
            <a:pPr marL="12600">
              <a:lnSpc>
                <a:spcPts val="1430"/>
              </a:lnSpc>
              <a:spcBef>
                <a:spcPts val="935"/>
              </a:spcBef>
            </a:pPr>
            <a:r>
              <a:rPr sz="1200" b="1" dirty="0">
                <a:latin typeface="Times New Roman"/>
                <a:cs typeface="Times New Roman"/>
              </a:rPr>
              <a:t>Appendix </a:t>
            </a:r>
            <a:r>
              <a:rPr sz="1200" b="1" spc="-5" dirty="0">
                <a:latin typeface="Times New Roman"/>
                <a:cs typeface="Times New Roman"/>
              </a:rPr>
              <a:t>A: Glossary......................................................................</a:t>
            </a:r>
            <a:r>
              <a:rPr sz="1200" spc="-5" dirty="0">
                <a:latin typeface="Times New Roman"/>
                <a:cs typeface="Times New Roman"/>
              </a:rPr>
              <a:t>Error! Bookmark not</a:t>
            </a:r>
            <a:r>
              <a:rPr sz="1200" spc="-145" dirty="0">
                <a:latin typeface="Times New Roman"/>
                <a:cs typeface="Times New Roman"/>
              </a:rPr>
              <a:t> </a:t>
            </a:r>
            <a:r>
              <a:rPr sz="1200" spc="-15" dirty="0">
                <a:latin typeface="Times New Roman"/>
                <a:cs typeface="Times New Roman"/>
              </a:rPr>
              <a:t>defined.</a:t>
            </a:r>
            <a:endParaRPr sz="1200" dirty="0">
              <a:latin typeface="Times New Roman"/>
              <a:cs typeface="Times New Roman"/>
            </a:endParaRPr>
          </a:p>
          <a:p>
            <a:pPr marL="12600">
              <a:lnSpc>
                <a:spcPts val="1405"/>
              </a:lnSpc>
            </a:pPr>
            <a:r>
              <a:rPr sz="1200" b="1" spc="-5" dirty="0">
                <a:latin typeface="Times New Roman"/>
                <a:cs typeface="Times New Roman"/>
              </a:rPr>
              <a:t>Appendix </a:t>
            </a:r>
            <a:r>
              <a:rPr sz="1200" b="1" spc="5" dirty="0">
                <a:latin typeface="Times New Roman"/>
                <a:cs typeface="Times New Roman"/>
              </a:rPr>
              <a:t>B: </a:t>
            </a:r>
            <a:r>
              <a:rPr sz="1200" b="1" spc="-5" dirty="0">
                <a:latin typeface="Times New Roman"/>
                <a:cs typeface="Times New Roman"/>
              </a:rPr>
              <a:t>Analysis Models .........................................................</a:t>
            </a:r>
            <a:r>
              <a:rPr sz="1200" spc="-5" dirty="0">
                <a:latin typeface="Times New Roman"/>
                <a:cs typeface="Times New Roman"/>
              </a:rPr>
              <a:t>Error! Bookmark </a:t>
            </a:r>
            <a:r>
              <a:rPr sz="1200" dirty="0">
                <a:latin typeface="Times New Roman"/>
                <a:cs typeface="Times New Roman"/>
              </a:rPr>
              <a:t>not</a:t>
            </a:r>
            <a:r>
              <a:rPr sz="1200" spc="-100" dirty="0">
                <a:latin typeface="Times New Roman"/>
                <a:cs typeface="Times New Roman"/>
              </a:rPr>
              <a:t> </a:t>
            </a:r>
            <a:r>
              <a:rPr sz="1200" spc="-15" dirty="0">
                <a:latin typeface="Times New Roman"/>
                <a:cs typeface="Times New Roman"/>
              </a:rPr>
              <a:t>defined.</a:t>
            </a:r>
            <a:endParaRPr sz="1200" dirty="0">
              <a:latin typeface="Times New Roman"/>
              <a:cs typeface="Times New Roman"/>
            </a:endParaRPr>
          </a:p>
          <a:p>
            <a:pPr marL="12600">
              <a:lnSpc>
                <a:spcPts val="1415"/>
              </a:lnSpc>
            </a:pPr>
            <a:r>
              <a:rPr sz="1200" b="1" spc="-5" dirty="0">
                <a:latin typeface="Times New Roman"/>
                <a:cs typeface="Times New Roman"/>
              </a:rPr>
              <a:t>Appendix C: </a:t>
            </a:r>
            <a:r>
              <a:rPr sz="1200" b="1" spc="-65" dirty="0">
                <a:latin typeface="Times New Roman"/>
                <a:cs typeface="Times New Roman"/>
              </a:rPr>
              <a:t>To  </a:t>
            </a:r>
            <a:r>
              <a:rPr sz="1200" b="1" spc="5" dirty="0">
                <a:latin typeface="Times New Roman"/>
                <a:cs typeface="Times New Roman"/>
              </a:rPr>
              <a:t>Be </a:t>
            </a:r>
            <a:r>
              <a:rPr sz="1200" b="1" spc="-10" dirty="0">
                <a:latin typeface="Times New Roman"/>
                <a:cs typeface="Times New Roman"/>
              </a:rPr>
              <a:t>Determined </a:t>
            </a:r>
            <a:r>
              <a:rPr sz="1200" b="1" spc="-5" dirty="0">
                <a:latin typeface="Times New Roman"/>
                <a:cs typeface="Times New Roman"/>
              </a:rPr>
              <a:t>List..............................................</a:t>
            </a:r>
            <a:r>
              <a:rPr sz="1200" spc="-5" dirty="0">
                <a:latin typeface="Times New Roman"/>
                <a:cs typeface="Times New Roman"/>
              </a:rPr>
              <a:t>Error! Bookmark not</a:t>
            </a:r>
            <a:r>
              <a:rPr sz="1200" spc="70" dirty="0">
                <a:latin typeface="Times New Roman"/>
                <a:cs typeface="Times New Roman"/>
              </a:rPr>
              <a:t> </a:t>
            </a:r>
            <a:r>
              <a:rPr sz="1200" spc="-20" dirty="0">
                <a:latin typeface="Times New Roman"/>
                <a:cs typeface="Times New Roman"/>
              </a:rPr>
              <a:t>defined.</a:t>
            </a:r>
            <a:endParaRPr sz="1200" dirty="0">
              <a:latin typeface="Times New Roman"/>
              <a:cs typeface="Times New Roman"/>
            </a:endParaRPr>
          </a:p>
        </p:txBody>
      </p:sp>
      <p:sp>
        <p:nvSpPr>
          <p:cNvPr id="4" name="object 4"/>
          <p:cNvSpPr txBox="1"/>
          <p:nvPr/>
        </p:nvSpPr>
        <p:spPr>
          <a:xfrm>
            <a:off x="1167180" y="1790585"/>
            <a:ext cx="1639570" cy="274333"/>
          </a:xfrm>
          <a:prstGeom prst="rect">
            <a:avLst/>
          </a:prstGeom>
        </p:spPr>
        <p:txBody>
          <a:bodyPr vert="horz" wrap="square" lIns="0" tIns="12600" rIns="0" bIns="0" rtlCol="0">
            <a:spAutoFit/>
          </a:bodyPr>
          <a:lstStyle/>
          <a:p>
            <a:pPr marL="12600">
              <a:spcBef>
                <a:spcPts val="100"/>
              </a:spcBef>
            </a:pPr>
            <a:r>
              <a:rPr b="1" spc="-5" dirty="0">
                <a:latin typeface="Times New Roman"/>
                <a:cs typeface="Times New Roman"/>
              </a:rPr>
              <a:t>Revision</a:t>
            </a:r>
            <a:r>
              <a:rPr b="1" spc="-135" dirty="0">
                <a:latin typeface="Times New Roman"/>
                <a:cs typeface="Times New Roman"/>
              </a:rPr>
              <a:t> </a:t>
            </a:r>
            <a:r>
              <a:rPr b="1" spc="-10" dirty="0">
                <a:latin typeface="Times New Roman"/>
                <a:cs typeface="Times New Roman"/>
              </a:rPr>
              <a:t>History</a:t>
            </a:r>
            <a:endParaRPr dirty="0">
              <a:latin typeface="Times New Roman"/>
              <a:cs typeface="Times New Roman"/>
            </a:endParaRPr>
          </a:p>
        </p:txBody>
      </p:sp>
      <p:sp>
        <p:nvSpPr>
          <p:cNvPr id="5" name="object 5"/>
          <p:cNvSpPr/>
          <p:nvPr/>
        </p:nvSpPr>
        <p:spPr>
          <a:xfrm>
            <a:off x="1182624" y="3709415"/>
            <a:ext cx="7650480" cy="0"/>
          </a:xfrm>
          <a:custGeom>
            <a:avLst/>
            <a:gdLst/>
            <a:ahLst/>
            <a:cxnLst/>
            <a:rect l="l" t="t" r="r" b="b"/>
            <a:pathLst>
              <a:path w="7650480">
                <a:moveTo>
                  <a:pt x="0" y="0"/>
                </a:moveTo>
                <a:lnTo>
                  <a:pt x="2013965" y="0"/>
                </a:lnTo>
              </a:path>
              <a:path w="7650480">
                <a:moveTo>
                  <a:pt x="2014727" y="0"/>
                </a:moveTo>
                <a:lnTo>
                  <a:pt x="4025646" y="0"/>
                </a:lnTo>
              </a:path>
              <a:path w="7650480">
                <a:moveTo>
                  <a:pt x="4026408" y="0"/>
                </a:moveTo>
                <a:lnTo>
                  <a:pt x="6040374" y="0"/>
                </a:lnTo>
              </a:path>
              <a:path w="7650480">
                <a:moveTo>
                  <a:pt x="6041135" y="0"/>
                </a:moveTo>
                <a:lnTo>
                  <a:pt x="7649972" y="0"/>
                </a:lnTo>
              </a:path>
            </a:pathLst>
          </a:custGeom>
          <a:ln w="18288">
            <a:solidFill>
              <a:srgbClr val="000000"/>
            </a:solidFill>
            <a:prstDash val="sysDash"/>
          </a:ln>
        </p:spPr>
        <p:txBody>
          <a:bodyPr wrap="square" lIns="0" tIns="0" rIns="0" bIns="0" rtlCol="0"/>
          <a:lstStyle/>
          <a:p>
            <a:endParaRPr/>
          </a:p>
        </p:txBody>
      </p:sp>
      <p:sp>
        <p:nvSpPr>
          <p:cNvPr id="6" name="object 6"/>
          <p:cNvSpPr txBox="1"/>
          <p:nvPr/>
        </p:nvSpPr>
        <p:spPr>
          <a:xfrm>
            <a:off x="1167268" y="3935091"/>
            <a:ext cx="7479665" cy="3095618"/>
          </a:xfrm>
          <a:prstGeom prst="rect">
            <a:avLst/>
          </a:prstGeom>
        </p:spPr>
        <p:txBody>
          <a:bodyPr vert="horz" wrap="square" lIns="0" tIns="12600" rIns="0" bIns="0" rtlCol="0">
            <a:spAutoFit/>
          </a:bodyPr>
          <a:lstStyle/>
          <a:p>
            <a:pPr marL="12600">
              <a:spcBef>
                <a:spcPts val="100"/>
              </a:spcBef>
            </a:pPr>
            <a:r>
              <a:rPr sz="2400" b="1" spc="5" dirty="0">
                <a:latin typeface="Arial"/>
                <a:cs typeface="Arial"/>
              </a:rPr>
              <a:t>1.</a:t>
            </a:r>
            <a:endParaRPr sz="2400" dirty="0">
              <a:latin typeface="Arial"/>
              <a:cs typeface="Arial"/>
            </a:endParaRPr>
          </a:p>
          <a:p>
            <a:pPr>
              <a:spcBef>
                <a:spcPts val="50"/>
              </a:spcBef>
            </a:pPr>
            <a:endParaRPr sz="3000" dirty="0">
              <a:latin typeface="Arial"/>
              <a:cs typeface="Arial"/>
            </a:endParaRPr>
          </a:p>
          <a:p>
            <a:pPr marL="919528"/>
            <a:r>
              <a:rPr sz="2400" b="1" u="heavy" spc="-40" dirty="0">
                <a:uFill>
                  <a:solidFill>
                    <a:srgbClr val="000000"/>
                  </a:solidFill>
                </a:uFill>
                <a:latin typeface="Arial"/>
                <a:cs typeface="Arial"/>
              </a:rPr>
              <a:t>Version </a:t>
            </a:r>
            <a:r>
              <a:rPr sz="2400" b="1" u="heavy" dirty="0">
                <a:uFill>
                  <a:solidFill>
                    <a:srgbClr val="000000"/>
                  </a:solidFill>
                </a:uFill>
                <a:latin typeface="Arial"/>
                <a:cs typeface="Arial"/>
              </a:rPr>
              <a:t>1.0</a:t>
            </a:r>
            <a:r>
              <a:rPr sz="2400" b="1" u="heavy" spc="-130" dirty="0">
                <a:uFill>
                  <a:solidFill>
                    <a:srgbClr val="000000"/>
                  </a:solidFill>
                </a:uFill>
                <a:latin typeface="Arial"/>
                <a:cs typeface="Arial"/>
              </a:rPr>
              <a:t> </a:t>
            </a:r>
            <a:r>
              <a:rPr sz="2400" b="1" u="heavy" spc="-10" dirty="0">
                <a:uFill>
                  <a:solidFill>
                    <a:srgbClr val="000000"/>
                  </a:solidFill>
                </a:uFill>
                <a:latin typeface="Arial"/>
                <a:cs typeface="Arial"/>
              </a:rPr>
              <a:t>approved</a:t>
            </a:r>
            <a:endParaRPr sz="2400" dirty="0">
              <a:latin typeface="Arial"/>
              <a:cs typeface="Arial"/>
            </a:endParaRPr>
          </a:p>
          <a:p>
            <a:pPr marL="12600">
              <a:spcBef>
                <a:spcPts val="775"/>
              </a:spcBef>
            </a:pPr>
            <a:r>
              <a:rPr b="1" spc="5" dirty="0">
                <a:latin typeface="Times New Roman"/>
                <a:cs typeface="Times New Roman"/>
              </a:rPr>
              <a:t>1.</a:t>
            </a:r>
            <a:r>
              <a:rPr b="1" spc="245" dirty="0">
                <a:latin typeface="Times New Roman"/>
                <a:cs typeface="Times New Roman"/>
              </a:rPr>
              <a:t> </a:t>
            </a:r>
            <a:r>
              <a:rPr b="1" spc="-15" dirty="0">
                <a:latin typeface="Times New Roman"/>
                <a:cs typeface="Times New Roman"/>
              </a:rPr>
              <a:t>Introduction</a:t>
            </a:r>
            <a:endParaRPr dirty="0">
              <a:latin typeface="Times New Roman"/>
              <a:cs typeface="Times New Roman"/>
            </a:endParaRPr>
          </a:p>
          <a:p>
            <a:pPr marL="12600">
              <a:spcBef>
                <a:spcPts val="1435"/>
              </a:spcBef>
              <a:tabLst>
                <a:tab pos="323732" algn="l"/>
              </a:tabLst>
            </a:pPr>
            <a:r>
              <a:rPr sz="1400" b="1" spc="-5" dirty="0">
                <a:latin typeface="Times New Roman"/>
                <a:cs typeface="Times New Roman"/>
              </a:rPr>
              <a:t>1.	</a:t>
            </a:r>
            <a:r>
              <a:rPr sz="1400" b="1" spc="-15" dirty="0">
                <a:latin typeface="Times New Roman"/>
                <a:cs typeface="Times New Roman"/>
              </a:rPr>
              <a:t>Purpose</a:t>
            </a:r>
            <a:endParaRPr sz="1400" dirty="0">
              <a:latin typeface="Times New Roman"/>
              <a:cs typeface="Times New Roman"/>
            </a:endParaRPr>
          </a:p>
          <a:p>
            <a:pPr>
              <a:spcBef>
                <a:spcPts val="10"/>
              </a:spcBef>
            </a:pPr>
            <a:endParaRPr sz="1200" dirty="0">
              <a:latin typeface="Times New Roman"/>
              <a:cs typeface="Times New Roman"/>
            </a:endParaRPr>
          </a:p>
          <a:p>
            <a:pPr marL="12600" marR="5077">
              <a:lnSpc>
                <a:spcPct val="83400"/>
              </a:lnSpc>
            </a:pPr>
            <a:r>
              <a:rPr sz="1200" i="1" spc="-5" dirty="0">
                <a:latin typeface="Arial"/>
                <a:cs typeface="Arial"/>
              </a:rPr>
              <a:t>Movies, Series </a:t>
            </a:r>
            <a:r>
              <a:rPr sz="1200" i="1" dirty="0">
                <a:latin typeface="Arial"/>
                <a:cs typeface="Arial"/>
              </a:rPr>
              <a:t>and Games </a:t>
            </a:r>
            <a:r>
              <a:rPr sz="1200" i="1" spc="-10" dirty="0">
                <a:latin typeface="Arial"/>
                <a:cs typeface="Arial"/>
              </a:rPr>
              <a:t>recommendation </a:t>
            </a:r>
            <a:r>
              <a:rPr sz="1200" i="1" dirty="0">
                <a:latin typeface="Arial"/>
                <a:cs typeface="Arial"/>
              </a:rPr>
              <a:t>system, </a:t>
            </a:r>
            <a:r>
              <a:rPr sz="1200" i="1" spc="-15" dirty="0">
                <a:latin typeface="Arial"/>
                <a:cs typeface="Arial"/>
              </a:rPr>
              <a:t>is </a:t>
            </a:r>
            <a:r>
              <a:rPr sz="1200" i="1" dirty="0">
                <a:latin typeface="Arial"/>
                <a:cs typeface="Arial"/>
              </a:rPr>
              <a:t>a software to look after the</a:t>
            </a:r>
            <a:r>
              <a:rPr sz="1200" i="1" spc="-25" dirty="0">
                <a:latin typeface="Arial"/>
                <a:cs typeface="Arial"/>
              </a:rPr>
              <a:t> </a:t>
            </a:r>
            <a:r>
              <a:rPr sz="1200" i="1" spc="-10" dirty="0">
                <a:latin typeface="Arial"/>
                <a:cs typeface="Arial"/>
              </a:rPr>
              <a:t>recommendation </a:t>
            </a:r>
            <a:r>
              <a:rPr sz="1200" i="1" dirty="0">
                <a:latin typeface="Arial"/>
                <a:cs typeface="Arial"/>
              </a:rPr>
              <a:t>of </a:t>
            </a:r>
            <a:r>
              <a:rPr sz="1200" i="1" spc="-5" dirty="0">
                <a:latin typeface="Arial"/>
                <a:cs typeface="Arial"/>
              </a:rPr>
              <a:t>movies,  series and </a:t>
            </a:r>
            <a:r>
              <a:rPr sz="1200" i="1" dirty="0">
                <a:latin typeface="Arial"/>
                <a:cs typeface="Arial"/>
              </a:rPr>
              <a:t>games </a:t>
            </a:r>
            <a:r>
              <a:rPr sz="1200" i="1" spc="-5" dirty="0">
                <a:latin typeface="Arial"/>
                <a:cs typeface="Arial"/>
              </a:rPr>
              <a:t>to </a:t>
            </a:r>
            <a:r>
              <a:rPr sz="1200" i="1" spc="-15" dirty="0">
                <a:latin typeface="Arial"/>
                <a:cs typeface="Arial"/>
              </a:rPr>
              <a:t>its </a:t>
            </a:r>
            <a:r>
              <a:rPr sz="1200" i="1" dirty="0">
                <a:latin typeface="Arial"/>
                <a:cs typeface="Arial"/>
              </a:rPr>
              <a:t>users </a:t>
            </a:r>
            <a:r>
              <a:rPr sz="1200" i="1" spc="-5" dirty="0">
                <a:latin typeface="Arial"/>
                <a:cs typeface="Arial"/>
              </a:rPr>
              <a:t>based on their </a:t>
            </a:r>
            <a:r>
              <a:rPr sz="1200" i="1" spc="-10" dirty="0">
                <a:latin typeface="Arial"/>
                <a:cs typeface="Arial"/>
              </a:rPr>
              <a:t>friend’s </a:t>
            </a:r>
            <a:r>
              <a:rPr sz="1200" i="1" spc="-5" dirty="0">
                <a:latin typeface="Arial"/>
                <a:cs typeface="Arial"/>
              </a:rPr>
              <a:t>recommendation. </a:t>
            </a:r>
            <a:r>
              <a:rPr sz="1200" i="1" dirty="0">
                <a:latin typeface="Arial"/>
                <a:cs typeface="Arial"/>
              </a:rPr>
              <a:t>The app </a:t>
            </a:r>
            <a:r>
              <a:rPr sz="1200" i="1" spc="-5" dirty="0">
                <a:latin typeface="Arial"/>
                <a:cs typeface="Arial"/>
              </a:rPr>
              <a:t>would </a:t>
            </a:r>
            <a:r>
              <a:rPr sz="1200" i="1" spc="-10" dirty="0">
                <a:latin typeface="Arial"/>
                <a:cs typeface="Arial"/>
              </a:rPr>
              <a:t>give </a:t>
            </a:r>
            <a:r>
              <a:rPr sz="1200" i="1" dirty="0">
                <a:latin typeface="Arial"/>
                <a:cs typeface="Arial"/>
              </a:rPr>
              <a:t>hands-on  </a:t>
            </a:r>
            <a:r>
              <a:rPr sz="1200" i="1" spc="-10" dirty="0">
                <a:latin typeface="Arial"/>
                <a:cs typeface="Arial"/>
              </a:rPr>
              <a:t>information(offline </a:t>
            </a:r>
            <a:r>
              <a:rPr sz="1200" i="1" spc="-5" dirty="0">
                <a:latin typeface="Arial"/>
                <a:cs typeface="Arial"/>
              </a:rPr>
              <a:t>information </a:t>
            </a:r>
            <a:r>
              <a:rPr sz="1200" i="1" spc="-10" dirty="0">
                <a:latin typeface="Arial"/>
                <a:cs typeface="Arial"/>
              </a:rPr>
              <a:t>which </a:t>
            </a:r>
            <a:r>
              <a:rPr sz="1200" i="1" spc="-20" dirty="0">
                <a:latin typeface="Arial"/>
                <a:cs typeface="Arial"/>
              </a:rPr>
              <a:t>is </a:t>
            </a:r>
            <a:r>
              <a:rPr sz="1200" i="1" dirty="0">
                <a:latin typeface="Arial"/>
                <a:cs typeface="Arial"/>
              </a:rPr>
              <a:t>updated from </a:t>
            </a:r>
            <a:r>
              <a:rPr sz="1200" i="1" spc="-5" dirty="0">
                <a:latin typeface="Arial"/>
                <a:cs typeface="Arial"/>
              </a:rPr>
              <a:t>time-to-time by </a:t>
            </a:r>
            <a:r>
              <a:rPr sz="1200" i="1" dirty="0">
                <a:latin typeface="Arial"/>
                <a:cs typeface="Arial"/>
              </a:rPr>
              <a:t>the </a:t>
            </a:r>
            <a:r>
              <a:rPr sz="1200" i="1" spc="-5" dirty="0">
                <a:latin typeface="Arial"/>
                <a:cs typeface="Arial"/>
              </a:rPr>
              <a:t>developers </a:t>
            </a:r>
            <a:r>
              <a:rPr sz="1200" i="1" spc="-30" dirty="0">
                <a:latin typeface="Arial"/>
                <a:cs typeface="Arial"/>
              </a:rPr>
              <a:t>in </a:t>
            </a:r>
            <a:r>
              <a:rPr sz="1200" i="1" dirty="0">
                <a:latin typeface="Arial"/>
                <a:cs typeface="Arial"/>
              </a:rPr>
              <a:t>form </a:t>
            </a:r>
            <a:r>
              <a:rPr sz="1200" i="1" spc="-5" dirty="0">
                <a:latin typeface="Arial"/>
                <a:cs typeface="Arial"/>
              </a:rPr>
              <a:t>of updates) and  </a:t>
            </a:r>
            <a:r>
              <a:rPr sz="1200" i="1" dirty="0">
                <a:latin typeface="Arial"/>
                <a:cs typeface="Arial"/>
              </a:rPr>
              <a:t>would </a:t>
            </a:r>
            <a:r>
              <a:rPr sz="1200" i="1" spc="-5" dirty="0">
                <a:latin typeface="Arial"/>
                <a:cs typeface="Arial"/>
              </a:rPr>
              <a:t>be supported by databases </a:t>
            </a:r>
            <a:r>
              <a:rPr sz="1200" i="1" spc="-10" dirty="0">
                <a:latin typeface="Arial"/>
                <a:cs typeface="Arial"/>
              </a:rPr>
              <a:t>containing </a:t>
            </a:r>
            <a:r>
              <a:rPr sz="1200" i="1" spc="-5" dirty="0">
                <a:latin typeface="Arial"/>
                <a:cs typeface="Arial"/>
              </a:rPr>
              <a:t>information over 1000 entries </a:t>
            </a:r>
            <a:r>
              <a:rPr sz="1200" i="1" spc="-20" dirty="0">
                <a:latin typeface="Arial"/>
                <a:cs typeface="Arial"/>
              </a:rPr>
              <a:t>in </a:t>
            </a:r>
            <a:r>
              <a:rPr sz="1200" i="1" dirty="0">
                <a:latin typeface="Arial"/>
                <a:cs typeface="Arial"/>
              </a:rPr>
              <a:t>each</a:t>
            </a:r>
            <a:r>
              <a:rPr sz="1200" i="1" spc="25" dirty="0">
                <a:latin typeface="Arial"/>
                <a:cs typeface="Arial"/>
              </a:rPr>
              <a:t> </a:t>
            </a:r>
            <a:r>
              <a:rPr sz="1200" i="1" spc="-5" dirty="0">
                <a:latin typeface="Arial"/>
                <a:cs typeface="Arial"/>
              </a:rPr>
              <a:t>section.</a:t>
            </a:r>
            <a:endParaRPr sz="1200" dirty="0">
              <a:latin typeface="Arial"/>
              <a:cs typeface="Arial"/>
            </a:endParaRPr>
          </a:p>
          <a:p>
            <a:pPr marL="12600">
              <a:spcBef>
                <a:spcPts val="985"/>
              </a:spcBef>
              <a:tabLst>
                <a:tab pos="404985" algn="l"/>
              </a:tabLst>
            </a:pPr>
            <a:r>
              <a:rPr sz="1200" b="1" spc="-5" dirty="0">
                <a:latin typeface="Times New Roman"/>
                <a:cs typeface="Times New Roman"/>
              </a:rPr>
              <a:t>1.	Document</a:t>
            </a:r>
            <a:r>
              <a:rPr sz="1200" b="1" spc="-35" dirty="0">
                <a:latin typeface="Times New Roman"/>
                <a:cs typeface="Times New Roman"/>
              </a:rPr>
              <a:t> </a:t>
            </a:r>
            <a:r>
              <a:rPr sz="1200" b="1" dirty="0">
                <a:latin typeface="Times New Roman"/>
                <a:cs typeface="Times New Roman"/>
              </a:rPr>
              <a:t>Conventions</a:t>
            </a:r>
            <a:endParaRPr sz="1200" dirty="0">
              <a:latin typeface="Times New Roman"/>
              <a:cs typeface="Times New Roman"/>
            </a:endParaRPr>
          </a:p>
        </p:txBody>
      </p:sp>
      <p:sp>
        <p:nvSpPr>
          <p:cNvPr id="7" name="object 7"/>
          <p:cNvSpPr/>
          <p:nvPr/>
        </p:nvSpPr>
        <p:spPr>
          <a:xfrm>
            <a:off x="1018035" y="2115313"/>
            <a:ext cx="8249284" cy="1366774"/>
          </a:xfrm>
          <a:prstGeom prst="rect">
            <a:avLst/>
          </a:prstGeom>
          <a:blipFill>
            <a:blip r:embed="rId3" cstate="print"/>
            <a:stretch>
              <a:fillRect/>
            </a:stretch>
          </a:blipFill>
        </p:spPr>
        <p:txBody>
          <a:bodyPr wrap="square" lIns="0" tIns="0" rIns="0" bIns="0" rtlCol="0"/>
          <a:lstStyle/>
          <a:p>
            <a:endParaRPr/>
          </a:p>
        </p:txBody>
      </p:sp>
      <p:sp>
        <p:nvSpPr>
          <p:cNvPr id="8" name="object 8"/>
          <p:cNvSpPr/>
          <p:nvPr/>
        </p:nvSpPr>
        <p:spPr>
          <a:xfrm>
            <a:off x="1083144" y="2142364"/>
            <a:ext cx="8110728" cy="1234439"/>
          </a:xfrm>
          <a:prstGeom prst="rect">
            <a:avLst/>
          </a:prstGeom>
          <a:blipFill>
            <a:blip r:embed="rId4" cstate="print"/>
            <a:stretch>
              <a:fillRect/>
            </a:stretch>
          </a:blipFill>
        </p:spPr>
        <p:txBody>
          <a:bodyPr wrap="square" lIns="0" tIns="0" rIns="0" bIns="0" rtlCol="0"/>
          <a:lstStyle/>
          <a:p>
            <a:endParaRPr/>
          </a:p>
        </p:txBody>
      </p:sp>
      <p:graphicFrame>
        <p:nvGraphicFramePr>
          <p:cNvPr id="9" name="object 9"/>
          <p:cNvGraphicFramePr>
            <a:graphicFrameLocks noGrp="1"/>
          </p:cNvGraphicFramePr>
          <p:nvPr/>
        </p:nvGraphicFramePr>
        <p:xfrm>
          <a:off x="1078470" y="2137601"/>
          <a:ext cx="8112123" cy="1235581"/>
        </p:xfrm>
        <a:graphic>
          <a:graphicData uri="http://schemas.openxmlformats.org/drawingml/2006/table">
            <a:tbl>
              <a:tblPr firstRow="1" bandRow="1">
                <a:tableStyleId>{2D5ABB26-0587-4C30-8999-92F81FD0307C}</a:tableStyleId>
              </a:tblPr>
              <a:tblGrid>
                <a:gridCol w="1774825"/>
                <a:gridCol w="963294"/>
                <a:gridCol w="4072254"/>
                <a:gridCol w="1301750"/>
              </a:tblGrid>
              <a:tr h="370077">
                <a:tc>
                  <a:txBody>
                    <a:bodyPr/>
                    <a:lstStyle/>
                    <a:p>
                      <a:pPr marL="70485">
                        <a:lnSpc>
                          <a:spcPct val="100000"/>
                        </a:lnSpc>
                        <a:spcBef>
                          <a:spcPts val="120"/>
                        </a:spcBef>
                      </a:pPr>
                      <a:r>
                        <a:rPr sz="900" b="1" spc="5" dirty="0">
                          <a:solidFill>
                            <a:srgbClr val="FFFFFF"/>
                          </a:solidFill>
                          <a:latin typeface="Constantia"/>
                          <a:cs typeface="Constantia"/>
                        </a:rPr>
                        <a:t>Name</a:t>
                      </a:r>
                      <a:endParaRPr sz="900">
                        <a:latin typeface="Constantia"/>
                        <a:cs typeface="Constantia"/>
                      </a:endParaRPr>
                    </a:p>
                  </a:txBody>
                  <a:tcPr marL="0" marR="0" marT="15240" marB="0">
                    <a:lnL w="9525">
                      <a:solidFill>
                        <a:srgbClr val="055092"/>
                      </a:solidFill>
                      <a:prstDash val="solid"/>
                    </a:lnL>
                    <a:lnT w="9525">
                      <a:solidFill>
                        <a:srgbClr val="055092"/>
                      </a:solidFill>
                      <a:prstDash val="solid"/>
                    </a:lnT>
                    <a:lnB w="28575">
                      <a:solidFill>
                        <a:srgbClr val="FFFFFF"/>
                      </a:solidFill>
                      <a:prstDash val="solid"/>
                    </a:lnB>
                    <a:solidFill>
                      <a:srgbClr val="0E6EC5"/>
                    </a:solidFill>
                  </a:tcPr>
                </a:tc>
                <a:tc>
                  <a:txBody>
                    <a:bodyPr/>
                    <a:lstStyle/>
                    <a:p>
                      <a:pPr marL="70485">
                        <a:lnSpc>
                          <a:spcPct val="100000"/>
                        </a:lnSpc>
                        <a:spcBef>
                          <a:spcPts val="120"/>
                        </a:spcBef>
                      </a:pPr>
                      <a:r>
                        <a:rPr sz="900" b="1" dirty="0">
                          <a:solidFill>
                            <a:srgbClr val="FFFFFF"/>
                          </a:solidFill>
                          <a:latin typeface="Constantia"/>
                          <a:cs typeface="Constantia"/>
                        </a:rPr>
                        <a:t>Date</a:t>
                      </a:r>
                      <a:endParaRPr sz="900">
                        <a:latin typeface="Constantia"/>
                        <a:cs typeface="Constantia"/>
                      </a:endParaRPr>
                    </a:p>
                  </a:txBody>
                  <a:tcPr marL="0" marR="0" marT="15240" marB="0">
                    <a:lnT w="9525">
                      <a:solidFill>
                        <a:srgbClr val="055092"/>
                      </a:solidFill>
                      <a:prstDash val="solid"/>
                    </a:lnT>
                    <a:lnB w="28575">
                      <a:solidFill>
                        <a:srgbClr val="FFFFFF"/>
                      </a:solidFill>
                      <a:prstDash val="solid"/>
                    </a:lnB>
                    <a:solidFill>
                      <a:srgbClr val="0E6EC5"/>
                    </a:solidFill>
                  </a:tcPr>
                </a:tc>
                <a:tc>
                  <a:txBody>
                    <a:bodyPr/>
                    <a:lstStyle/>
                    <a:p>
                      <a:pPr marL="71120">
                        <a:lnSpc>
                          <a:spcPct val="100000"/>
                        </a:lnSpc>
                        <a:spcBef>
                          <a:spcPts val="120"/>
                        </a:spcBef>
                      </a:pPr>
                      <a:r>
                        <a:rPr sz="900" b="1" dirty="0">
                          <a:solidFill>
                            <a:srgbClr val="FFFFFF"/>
                          </a:solidFill>
                          <a:latin typeface="Constantia"/>
                          <a:cs typeface="Constantia"/>
                        </a:rPr>
                        <a:t>Reason For</a:t>
                      </a:r>
                      <a:r>
                        <a:rPr sz="900" b="1" spc="-105" dirty="0">
                          <a:solidFill>
                            <a:srgbClr val="FFFFFF"/>
                          </a:solidFill>
                          <a:latin typeface="Constantia"/>
                          <a:cs typeface="Constantia"/>
                        </a:rPr>
                        <a:t> </a:t>
                      </a:r>
                      <a:r>
                        <a:rPr sz="900" b="1" dirty="0">
                          <a:solidFill>
                            <a:srgbClr val="FFFFFF"/>
                          </a:solidFill>
                          <a:latin typeface="Constantia"/>
                          <a:cs typeface="Constantia"/>
                        </a:rPr>
                        <a:t>Changes</a:t>
                      </a:r>
                      <a:endParaRPr sz="900">
                        <a:latin typeface="Constantia"/>
                        <a:cs typeface="Constantia"/>
                      </a:endParaRPr>
                    </a:p>
                  </a:txBody>
                  <a:tcPr marL="0" marR="0" marT="15240" marB="0">
                    <a:lnT w="9525">
                      <a:solidFill>
                        <a:srgbClr val="055092"/>
                      </a:solidFill>
                      <a:prstDash val="solid"/>
                    </a:lnT>
                    <a:lnB w="28575">
                      <a:solidFill>
                        <a:srgbClr val="FFFFFF"/>
                      </a:solidFill>
                      <a:prstDash val="solid"/>
                    </a:lnB>
                    <a:solidFill>
                      <a:srgbClr val="0E6EC5"/>
                    </a:solidFill>
                  </a:tcPr>
                </a:tc>
                <a:tc>
                  <a:txBody>
                    <a:bodyPr/>
                    <a:lstStyle/>
                    <a:p>
                      <a:pPr marL="72390">
                        <a:lnSpc>
                          <a:spcPct val="100000"/>
                        </a:lnSpc>
                        <a:spcBef>
                          <a:spcPts val="120"/>
                        </a:spcBef>
                      </a:pPr>
                      <a:r>
                        <a:rPr sz="900" b="1" dirty="0">
                          <a:solidFill>
                            <a:srgbClr val="FFFFFF"/>
                          </a:solidFill>
                          <a:latin typeface="Constantia"/>
                          <a:cs typeface="Constantia"/>
                        </a:rPr>
                        <a:t>Version</a:t>
                      </a:r>
                      <a:endParaRPr sz="900">
                        <a:latin typeface="Constantia"/>
                        <a:cs typeface="Constantia"/>
                      </a:endParaRPr>
                    </a:p>
                  </a:txBody>
                  <a:tcPr marL="0" marR="0" marT="15240" marB="0">
                    <a:lnR w="9525">
                      <a:solidFill>
                        <a:srgbClr val="055092"/>
                      </a:solidFill>
                      <a:prstDash val="solid"/>
                    </a:lnR>
                    <a:lnT w="9525">
                      <a:solidFill>
                        <a:srgbClr val="055092"/>
                      </a:solidFill>
                      <a:prstDash val="solid"/>
                    </a:lnT>
                    <a:lnB w="28575">
                      <a:solidFill>
                        <a:srgbClr val="FFFFFF"/>
                      </a:solidFill>
                      <a:prstDash val="solid"/>
                    </a:lnB>
                    <a:solidFill>
                      <a:srgbClr val="0E6EC5"/>
                    </a:solidFill>
                  </a:tcPr>
                </a:tc>
              </a:tr>
              <a:tr h="216662">
                <a:tc>
                  <a:txBody>
                    <a:bodyPr/>
                    <a:lstStyle/>
                    <a:p>
                      <a:pPr marL="70485">
                        <a:lnSpc>
                          <a:spcPct val="100000"/>
                        </a:lnSpc>
                        <a:spcBef>
                          <a:spcPts val="235"/>
                        </a:spcBef>
                      </a:pPr>
                      <a:r>
                        <a:rPr sz="900" dirty="0">
                          <a:latin typeface="Constantia"/>
                          <a:cs typeface="Constantia"/>
                        </a:rPr>
                        <a:t>Srs_1.1</a:t>
                      </a:r>
                      <a:endParaRPr sz="900">
                        <a:latin typeface="Constantia"/>
                        <a:cs typeface="Constantia"/>
                      </a:endParaRPr>
                    </a:p>
                  </a:txBody>
                  <a:tcPr marL="0" marR="0" marT="29844" marB="0">
                    <a:lnL w="9525">
                      <a:solidFill>
                        <a:srgbClr val="055092"/>
                      </a:solidFill>
                      <a:prstDash val="solid"/>
                    </a:lnL>
                    <a:lnR w="9525">
                      <a:solidFill>
                        <a:srgbClr val="055092"/>
                      </a:solidFill>
                      <a:prstDash val="solid"/>
                    </a:lnR>
                    <a:lnT w="28575">
                      <a:solidFill>
                        <a:srgbClr val="FFFFFF"/>
                      </a:solidFill>
                      <a:prstDash val="solid"/>
                    </a:lnT>
                    <a:lnB w="9525">
                      <a:solidFill>
                        <a:srgbClr val="055092"/>
                      </a:solidFill>
                      <a:prstDash val="solid"/>
                    </a:lnB>
                    <a:solidFill>
                      <a:srgbClr val="9EC5E7"/>
                    </a:solidFill>
                  </a:tcPr>
                </a:tc>
                <a:tc>
                  <a:txBody>
                    <a:bodyPr/>
                    <a:lstStyle/>
                    <a:p>
                      <a:pPr marL="70485">
                        <a:lnSpc>
                          <a:spcPct val="100000"/>
                        </a:lnSpc>
                        <a:spcBef>
                          <a:spcPts val="235"/>
                        </a:spcBef>
                      </a:pPr>
                      <a:r>
                        <a:rPr sz="900" spc="-5" dirty="0">
                          <a:latin typeface="Constantia"/>
                          <a:cs typeface="Constantia"/>
                        </a:rPr>
                        <a:t>1/08/20</a:t>
                      </a:r>
                      <a:endParaRPr sz="900">
                        <a:latin typeface="Constantia"/>
                        <a:cs typeface="Constantia"/>
                      </a:endParaRPr>
                    </a:p>
                  </a:txBody>
                  <a:tcPr marL="0" marR="0" marT="29844" marB="0">
                    <a:lnL w="9525">
                      <a:solidFill>
                        <a:srgbClr val="055092"/>
                      </a:solidFill>
                      <a:prstDash val="solid"/>
                    </a:lnL>
                    <a:lnR w="9525">
                      <a:solidFill>
                        <a:srgbClr val="055092"/>
                      </a:solidFill>
                      <a:prstDash val="solid"/>
                    </a:lnR>
                    <a:lnT w="28575">
                      <a:solidFill>
                        <a:srgbClr val="FFFFFF"/>
                      </a:solidFill>
                      <a:prstDash val="solid"/>
                    </a:lnT>
                    <a:lnB w="9525">
                      <a:solidFill>
                        <a:srgbClr val="055092"/>
                      </a:solidFill>
                      <a:prstDash val="solid"/>
                    </a:lnB>
                    <a:solidFill>
                      <a:srgbClr val="9EC5E7"/>
                    </a:solidFill>
                  </a:tcPr>
                </a:tc>
                <a:tc>
                  <a:txBody>
                    <a:bodyPr/>
                    <a:lstStyle/>
                    <a:p>
                      <a:pPr marL="71120">
                        <a:lnSpc>
                          <a:spcPct val="100000"/>
                        </a:lnSpc>
                        <a:spcBef>
                          <a:spcPts val="235"/>
                        </a:spcBef>
                      </a:pPr>
                      <a:r>
                        <a:rPr sz="900" spc="5" dirty="0">
                          <a:latin typeface="Constantia"/>
                          <a:cs typeface="Constantia"/>
                        </a:rPr>
                        <a:t>More</a:t>
                      </a:r>
                      <a:r>
                        <a:rPr sz="900" spc="-70" dirty="0">
                          <a:latin typeface="Constantia"/>
                          <a:cs typeface="Constantia"/>
                        </a:rPr>
                        <a:t> </a:t>
                      </a:r>
                      <a:r>
                        <a:rPr sz="900" dirty="0">
                          <a:latin typeface="Constantia"/>
                          <a:cs typeface="Constantia"/>
                        </a:rPr>
                        <a:t>modules</a:t>
                      </a:r>
                      <a:r>
                        <a:rPr sz="900" spc="-90" dirty="0">
                          <a:latin typeface="Constantia"/>
                          <a:cs typeface="Constantia"/>
                        </a:rPr>
                        <a:t> </a:t>
                      </a:r>
                      <a:r>
                        <a:rPr sz="900" dirty="0">
                          <a:latin typeface="Constantia"/>
                          <a:cs typeface="Constantia"/>
                        </a:rPr>
                        <a:t>are</a:t>
                      </a:r>
                      <a:r>
                        <a:rPr sz="900" spc="-40" dirty="0">
                          <a:latin typeface="Constantia"/>
                          <a:cs typeface="Constantia"/>
                        </a:rPr>
                        <a:t> </a:t>
                      </a:r>
                      <a:r>
                        <a:rPr sz="900" spc="5" dirty="0">
                          <a:latin typeface="Constantia"/>
                          <a:cs typeface="Constantia"/>
                        </a:rPr>
                        <a:t>added</a:t>
                      </a:r>
                      <a:endParaRPr sz="900">
                        <a:latin typeface="Constantia"/>
                        <a:cs typeface="Constantia"/>
                      </a:endParaRPr>
                    </a:p>
                  </a:txBody>
                  <a:tcPr marL="0" marR="0" marT="29844" marB="0">
                    <a:lnL w="9525">
                      <a:solidFill>
                        <a:srgbClr val="055092"/>
                      </a:solidFill>
                      <a:prstDash val="solid"/>
                    </a:lnL>
                    <a:lnR w="9525">
                      <a:solidFill>
                        <a:srgbClr val="055092"/>
                      </a:solidFill>
                      <a:prstDash val="solid"/>
                    </a:lnR>
                    <a:lnT w="28575">
                      <a:solidFill>
                        <a:srgbClr val="FFFFFF"/>
                      </a:solidFill>
                      <a:prstDash val="solid"/>
                    </a:lnT>
                    <a:lnB w="9525">
                      <a:solidFill>
                        <a:srgbClr val="055092"/>
                      </a:solidFill>
                      <a:prstDash val="solid"/>
                    </a:lnB>
                    <a:solidFill>
                      <a:srgbClr val="9EC5E7"/>
                    </a:solidFill>
                  </a:tcPr>
                </a:tc>
                <a:tc>
                  <a:txBody>
                    <a:bodyPr/>
                    <a:lstStyle/>
                    <a:p>
                      <a:pPr marL="72390">
                        <a:lnSpc>
                          <a:spcPct val="100000"/>
                        </a:lnSpc>
                        <a:spcBef>
                          <a:spcPts val="235"/>
                        </a:spcBef>
                      </a:pPr>
                      <a:r>
                        <a:rPr sz="900" spc="5" dirty="0">
                          <a:latin typeface="Constantia"/>
                          <a:cs typeface="Constantia"/>
                        </a:rPr>
                        <a:t>1.1</a:t>
                      </a:r>
                      <a:endParaRPr sz="900">
                        <a:latin typeface="Constantia"/>
                        <a:cs typeface="Constantia"/>
                      </a:endParaRPr>
                    </a:p>
                  </a:txBody>
                  <a:tcPr marL="0" marR="0" marT="29844" marB="0">
                    <a:lnL w="9525">
                      <a:solidFill>
                        <a:srgbClr val="055092"/>
                      </a:solidFill>
                      <a:prstDash val="solid"/>
                    </a:lnL>
                    <a:lnR w="9525">
                      <a:solidFill>
                        <a:srgbClr val="055092"/>
                      </a:solidFill>
                      <a:prstDash val="solid"/>
                    </a:lnR>
                    <a:lnT w="28575">
                      <a:solidFill>
                        <a:srgbClr val="FFFFFF"/>
                      </a:solidFill>
                      <a:prstDash val="solid"/>
                    </a:lnT>
                    <a:lnB w="9525">
                      <a:solidFill>
                        <a:srgbClr val="055092"/>
                      </a:solidFill>
                      <a:prstDash val="solid"/>
                    </a:lnB>
                    <a:solidFill>
                      <a:srgbClr val="9EC5E7"/>
                    </a:solidFill>
                  </a:tcPr>
                </a:tc>
              </a:tr>
              <a:tr h="447420">
                <a:tc>
                  <a:txBody>
                    <a:bodyPr/>
                    <a:lstStyle/>
                    <a:p>
                      <a:pPr marL="70485">
                        <a:lnSpc>
                          <a:spcPct val="100000"/>
                        </a:lnSpc>
                        <a:spcBef>
                          <a:spcPts val="100"/>
                        </a:spcBef>
                      </a:pPr>
                      <a:r>
                        <a:rPr sz="900" dirty="0">
                          <a:latin typeface="Constantia"/>
                          <a:cs typeface="Constantia"/>
                        </a:rPr>
                        <a:t>Srs_1.2</a:t>
                      </a:r>
                      <a:endParaRPr sz="900">
                        <a:latin typeface="Constantia"/>
                        <a:cs typeface="Constantia"/>
                      </a:endParaRPr>
                    </a:p>
                  </a:txBody>
                  <a:tcPr marL="0" marR="0" marT="12699" marB="0">
                    <a:lnL w="9525">
                      <a:solidFill>
                        <a:srgbClr val="055092"/>
                      </a:solidFill>
                      <a:prstDash val="solid"/>
                    </a:lnL>
                    <a:lnR w="9525">
                      <a:solidFill>
                        <a:srgbClr val="055092"/>
                      </a:solidFill>
                      <a:prstDash val="solid"/>
                    </a:lnR>
                    <a:lnT w="9525">
                      <a:solidFill>
                        <a:srgbClr val="055092"/>
                      </a:solidFill>
                      <a:prstDash val="solid"/>
                    </a:lnT>
                    <a:lnB w="9525">
                      <a:solidFill>
                        <a:srgbClr val="055092"/>
                      </a:solidFill>
                      <a:prstDash val="solid"/>
                    </a:lnB>
                  </a:tcPr>
                </a:tc>
                <a:tc>
                  <a:txBody>
                    <a:bodyPr/>
                    <a:lstStyle/>
                    <a:p>
                      <a:pPr marL="70485">
                        <a:lnSpc>
                          <a:spcPct val="100000"/>
                        </a:lnSpc>
                        <a:spcBef>
                          <a:spcPts val="100"/>
                        </a:spcBef>
                      </a:pPr>
                      <a:r>
                        <a:rPr sz="900" spc="-5" dirty="0">
                          <a:latin typeface="Constantia"/>
                          <a:cs typeface="Constantia"/>
                        </a:rPr>
                        <a:t>18/08/20</a:t>
                      </a:r>
                      <a:endParaRPr sz="900">
                        <a:latin typeface="Constantia"/>
                        <a:cs typeface="Constantia"/>
                      </a:endParaRPr>
                    </a:p>
                  </a:txBody>
                  <a:tcPr marL="0" marR="0" marT="12699" marB="0">
                    <a:lnL w="9525">
                      <a:solidFill>
                        <a:srgbClr val="055092"/>
                      </a:solidFill>
                      <a:prstDash val="solid"/>
                    </a:lnL>
                    <a:lnR w="9525">
                      <a:solidFill>
                        <a:srgbClr val="055092"/>
                      </a:solidFill>
                      <a:prstDash val="solid"/>
                    </a:lnR>
                    <a:lnT w="9525">
                      <a:solidFill>
                        <a:srgbClr val="055092"/>
                      </a:solidFill>
                      <a:prstDash val="solid"/>
                    </a:lnT>
                    <a:lnB w="9525">
                      <a:solidFill>
                        <a:srgbClr val="055092"/>
                      </a:solidFill>
                      <a:prstDash val="solid"/>
                    </a:lnB>
                  </a:tcPr>
                </a:tc>
                <a:tc>
                  <a:txBody>
                    <a:bodyPr/>
                    <a:lstStyle/>
                    <a:p>
                      <a:pPr marL="71120">
                        <a:lnSpc>
                          <a:spcPct val="100000"/>
                        </a:lnSpc>
                        <a:spcBef>
                          <a:spcPts val="284"/>
                        </a:spcBef>
                      </a:pPr>
                      <a:r>
                        <a:rPr sz="900" spc="5" dirty="0">
                          <a:latin typeface="Constantia"/>
                          <a:cs typeface="Constantia"/>
                        </a:rPr>
                        <a:t>More </a:t>
                      </a:r>
                      <a:r>
                        <a:rPr sz="900" dirty="0">
                          <a:latin typeface="Constantia"/>
                          <a:cs typeface="Constantia"/>
                        </a:rPr>
                        <a:t>functional </a:t>
                      </a:r>
                      <a:r>
                        <a:rPr sz="900" spc="-5" dirty="0">
                          <a:latin typeface="Constantia"/>
                          <a:cs typeface="Constantia"/>
                        </a:rPr>
                        <a:t>requirements </a:t>
                      </a:r>
                      <a:r>
                        <a:rPr sz="900" dirty="0">
                          <a:latin typeface="Constantia"/>
                          <a:cs typeface="Constantia"/>
                        </a:rPr>
                        <a:t>and </a:t>
                      </a:r>
                      <a:r>
                        <a:rPr sz="900" spc="-5" dirty="0">
                          <a:latin typeface="Constantia"/>
                          <a:cs typeface="Constantia"/>
                        </a:rPr>
                        <a:t>tracebility</a:t>
                      </a:r>
                      <a:r>
                        <a:rPr sz="900" spc="-80" dirty="0">
                          <a:latin typeface="Constantia"/>
                          <a:cs typeface="Constantia"/>
                        </a:rPr>
                        <a:t> </a:t>
                      </a:r>
                      <a:r>
                        <a:rPr sz="900" spc="-5" dirty="0">
                          <a:latin typeface="Constantia"/>
                          <a:cs typeface="Constantia"/>
                        </a:rPr>
                        <a:t>matrix,report/gantt</a:t>
                      </a:r>
                      <a:endParaRPr sz="900">
                        <a:latin typeface="Constantia"/>
                        <a:cs typeface="Constantia"/>
                      </a:endParaRPr>
                    </a:p>
                    <a:p>
                      <a:pPr marL="71120">
                        <a:lnSpc>
                          <a:spcPct val="100000"/>
                        </a:lnSpc>
                        <a:spcBef>
                          <a:spcPts val="405"/>
                        </a:spcBef>
                      </a:pPr>
                      <a:r>
                        <a:rPr sz="900" dirty="0">
                          <a:latin typeface="Constantia"/>
                          <a:cs typeface="Constantia"/>
                        </a:rPr>
                        <a:t>chart/flow</a:t>
                      </a:r>
                      <a:r>
                        <a:rPr sz="900" spc="-55" dirty="0">
                          <a:latin typeface="Constantia"/>
                          <a:cs typeface="Constantia"/>
                        </a:rPr>
                        <a:t> </a:t>
                      </a:r>
                      <a:r>
                        <a:rPr sz="900" dirty="0">
                          <a:latin typeface="Constantia"/>
                          <a:cs typeface="Constantia"/>
                        </a:rPr>
                        <a:t>diagram</a:t>
                      </a:r>
                      <a:endParaRPr sz="900">
                        <a:latin typeface="Constantia"/>
                        <a:cs typeface="Constantia"/>
                      </a:endParaRPr>
                    </a:p>
                  </a:txBody>
                  <a:tcPr marL="0" marR="0" marT="36194" marB="0">
                    <a:lnL w="9525">
                      <a:solidFill>
                        <a:srgbClr val="055092"/>
                      </a:solidFill>
                      <a:prstDash val="solid"/>
                    </a:lnL>
                    <a:lnR w="9525">
                      <a:solidFill>
                        <a:srgbClr val="055092"/>
                      </a:solidFill>
                      <a:prstDash val="solid"/>
                    </a:lnR>
                    <a:lnT w="9525">
                      <a:solidFill>
                        <a:srgbClr val="055092"/>
                      </a:solidFill>
                      <a:prstDash val="solid"/>
                    </a:lnT>
                    <a:lnB w="9525">
                      <a:solidFill>
                        <a:srgbClr val="055092"/>
                      </a:solidFill>
                      <a:prstDash val="solid"/>
                    </a:lnB>
                  </a:tcPr>
                </a:tc>
                <a:tc>
                  <a:txBody>
                    <a:bodyPr/>
                    <a:lstStyle/>
                    <a:p>
                      <a:pPr marL="72390">
                        <a:lnSpc>
                          <a:spcPct val="100000"/>
                        </a:lnSpc>
                        <a:spcBef>
                          <a:spcPts val="100"/>
                        </a:spcBef>
                      </a:pPr>
                      <a:r>
                        <a:rPr sz="900" spc="5" dirty="0">
                          <a:latin typeface="Constantia"/>
                          <a:cs typeface="Constantia"/>
                        </a:rPr>
                        <a:t>1.2</a:t>
                      </a:r>
                      <a:endParaRPr sz="900">
                        <a:latin typeface="Constantia"/>
                        <a:cs typeface="Constantia"/>
                      </a:endParaRPr>
                    </a:p>
                  </a:txBody>
                  <a:tcPr marL="0" marR="0" marT="12699" marB="0">
                    <a:lnL w="9525">
                      <a:solidFill>
                        <a:srgbClr val="055092"/>
                      </a:solidFill>
                      <a:prstDash val="solid"/>
                    </a:lnL>
                    <a:lnR w="9525">
                      <a:solidFill>
                        <a:srgbClr val="055092"/>
                      </a:solidFill>
                      <a:prstDash val="solid"/>
                    </a:lnR>
                    <a:lnT w="9525">
                      <a:solidFill>
                        <a:srgbClr val="055092"/>
                      </a:solidFill>
                      <a:prstDash val="solid"/>
                    </a:lnT>
                    <a:lnB w="9525">
                      <a:solidFill>
                        <a:srgbClr val="055092"/>
                      </a:solidFill>
                      <a:prstDash val="solid"/>
                    </a:lnB>
                  </a:tcPr>
                </a:tc>
              </a:tr>
              <a:tr h="201422">
                <a:tc>
                  <a:txBody>
                    <a:bodyPr/>
                    <a:lstStyle/>
                    <a:p>
                      <a:pPr marL="70485">
                        <a:lnSpc>
                          <a:spcPct val="100000"/>
                        </a:lnSpc>
                        <a:spcBef>
                          <a:spcPts val="100"/>
                        </a:spcBef>
                      </a:pPr>
                      <a:r>
                        <a:rPr sz="900" dirty="0">
                          <a:latin typeface="Constantia"/>
                          <a:cs typeface="Constantia"/>
                        </a:rPr>
                        <a:t>Srs_1.0</a:t>
                      </a:r>
                      <a:endParaRPr sz="900">
                        <a:latin typeface="Constantia"/>
                        <a:cs typeface="Constantia"/>
                      </a:endParaRPr>
                    </a:p>
                  </a:txBody>
                  <a:tcPr marL="0" marR="0" marT="12699" marB="0">
                    <a:lnL w="9525">
                      <a:solidFill>
                        <a:srgbClr val="055092"/>
                      </a:solidFill>
                      <a:prstDash val="solid"/>
                    </a:lnL>
                    <a:lnR w="9525">
                      <a:solidFill>
                        <a:srgbClr val="055092"/>
                      </a:solidFill>
                      <a:prstDash val="solid"/>
                    </a:lnR>
                    <a:lnT w="9525">
                      <a:solidFill>
                        <a:srgbClr val="055092"/>
                      </a:solidFill>
                      <a:prstDash val="solid"/>
                    </a:lnT>
                    <a:lnB w="9525">
                      <a:solidFill>
                        <a:srgbClr val="055092"/>
                      </a:solidFill>
                      <a:prstDash val="solid"/>
                    </a:lnB>
                    <a:solidFill>
                      <a:srgbClr val="9EC5E7"/>
                    </a:solidFill>
                  </a:tcPr>
                </a:tc>
                <a:tc>
                  <a:txBody>
                    <a:bodyPr/>
                    <a:lstStyle/>
                    <a:p>
                      <a:pPr marL="70485">
                        <a:lnSpc>
                          <a:spcPct val="100000"/>
                        </a:lnSpc>
                        <a:spcBef>
                          <a:spcPts val="100"/>
                        </a:spcBef>
                      </a:pPr>
                      <a:r>
                        <a:rPr sz="900" spc="-5" dirty="0">
                          <a:latin typeface="Constantia"/>
                          <a:cs typeface="Constantia"/>
                        </a:rPr>
                        <a:t>1/07/20</a:t>
                      </a:r>
                      <a:endParaRPr sz="900">
                        <a:latin typeface="Constantia"/>
                        <a:cs typeface="Constantia"/>
                      </a:endParaRPr>
                    </a:p>
                  </a:txBody>
                  <a:tcPr marL="0" marR="0" marT="12699" marB="0">
                    <a:lnL w="9525">
                      <a:solidFill>
                        <a:srgbClr val="055092"/>
                      </a:solidFill>
                      <a:prstDash val="solid"/>
                    </a:lnL>
                    <a:lnR w="9525">
                      <a:solidFill>
                        <a:srgbClr val="055092"/>
                      </a:solidFill>
                      <a:prstDash val="solid"/>
                    </a:lnR>
                    <a:lnT w="9525">
                      <a:solidFill>
                        <a:srgbClr val="055092"/>
                      </a:solidFill>
                      <a:prstDash val="solid"/>
                    </a:lnT>
                    <a:lnB w="9525">
                      <a:solidFill>
                        <a:srgbClr val="055092"/>
                      </a:solidFill>
                      <a:prstDash val="solid"/>
                    </a:lnB>
                    <a:solidFill>
                      <a:srgbClr val="9EC5E7"/>
                    </a:solidFill>
                  </a:tcPr>
                </a:tc>
                <a:tc>
                  <a:txBody>
                    <a:bodyPr/>
                    <a:lstStyle/>
                    <a:p>
                      <a:pPr marL="71120">
                        <a:lnSpc>
                          <a:spcPct val="100000"/>
                        </a:lnSpc>
                        <a:spcBef>
                          <a:spcPts val="100"/>
                        </a:spcBef>
                      </a:pPr>
                      <a:r>
                        <a:rPr sz="900" dirty="0">
                          <a:latin typeface="Constantia"/>
                          <a:cs typeface="Constantia"/>
                        </a:rPr>
                        <a:t>Srs</a:t>
                      </a:r>
                      <a:endParaRPr sz="900">
                        <a:latin typeface="Constantia"/>
                        <a:cs typeface="Constantia"/>
                      </a:endParaRPr>
                    </a:p>
                  </a:txBody>
                  <a:tcPr marL="0" marR="0" marT="12699" marB="0">
                    <a:lnL w="9525">
                      <a:solidFill>
                        <a:srgbClr val="055092"/>
                      </a:solidFill>
                      <a:prstDash val="solid"/>
                    </a:lnL>
                    <a:lnR w="9525">
                      <a:solidFill>
                        <a:srgbClr val="055092"/>
                      </a:solidFill>
                      <a:prstDash val="solid"/>
                    </a:lnR>
                    <a:lnT w="9525">
                      <a:solidFill>
                        <a:srgbClr val="055092"/>
                      </a:solidFill>
                      <a:prstDash val="solid"/>
                    </a:lnT>
                    <a:lnB w="9525">
                      <a:solidFill>
                        <a:srgbClr val="055092"/>
                      </a:solidFill>
                      <a:prstDash val="solid"/>
                    </a:lnB>
                    <a:solidFill>
                      <a:srgbClr val="9EC5E7"/>
                    </a:solidFill>
                  </a:tcPr>
                </a:tc>
                <a:tc>
                  <a:txBody>
                    <a:bodyPr/>
                    <a:lstStyle/>
                    <a:p>
                      <a:pPr marL="72390">
                        <a:lnSpc>
                          <a:spcPct val="100000"/>
                        </a:lnSpc>
                        <a:spcBef>
                          <a:spcPts val="100"/>
                        </a:spcBef>
                      </a:pPr>
                      <a:r>
                        <a:rPr sz="900" spc="5" dirty="0">
                          <a:latin typeface="Constantia"/>
                          <a:cs typeface="Constantia"/>
                        </a:rPr>
                        <a:t>1.0</a:t>
                      </a:r>
                      <a:endParaRPr sz="900">
                        <a:latin typeface="Constantia"/>
                        <a:cs typeface="Constantia"/>
                      </a:endParaRPr>
                    </a:p>
                  </a:txBody>
                  <a:tcPr marL="0" marR="0" marT="12699" marB="0">
                    <a:lnL w="9525">
                      <a:solidFill>
                        <a:srgbClr val="055092"/>
                      </a:solidFill>
                      <a:prstDash val="solid"/>
                    </a:lnL>
                    <a:lnR w="9525">
                      <a:solidFill>
                        <a:srgbClr val="055092"/>
                      </a:solidFill>
                      <a:prstDash val="solid"/>
                    </a:lnR>
                    <a:lnT w="9525">
                      <a:solidFill>
                        <a:srgbClr val="055092"/>
                      </a:solidFill>
                      <a:prstDash val="solid"/>
                    </a:lnT>
                    <a:lnB w="9525">
                      <a:solidFill>
                        <a:srgbClr val="055092"/>
                      </a:solidFill>
                      <a:prstDash val="solid"/>
                    </a:lnB>
                    <a:solidFill>
                      <a:srgbClr val="9EC5E7"/>
                    </a:solidFill>
                  </a:tcPr>
                </a:tc>
              </a:tr>
            </a:tbl>
          </a:graphicData>
        </a:graphic>
      </p:graphicFrame>
      <p:sp>
        <p:nvSpPr>
          <p:cNvPr id="10" name="object 10"/>
          <p:cNvSpPr/>
          <p:nvPr/>
        </p:nvSpPr>
        <p:spPr>
          <a:xfrm>
            <a:off x="393280" y="234695"/>
            <a:ext cx="9271635" cy="7303134"/>
          </a:xfrm>
          <a:custGeom>
            <a:avLst/>
            <a:gdLst/>
            <a:ahLst/>
            <a:cxnLst/>
            <a:rect l="l" t="t" r="r" b="b"/>
            <a:pathLst>
              <a:path w="9271635" h="7303134">
                <a:moveTo>
                  <a:pt x="72948" y="36474"/>
                </a:moveTo>
                <a:lnTo>
                  <a:pt x="61137" y="36474"/>
                </a:lnTo>
                <a:lnTo>
                  <a:pt x="61137" y="7266203"/>
                </a:lnTo>
                <a:lnTo>
                  <a:pt x="72948" y="7266203"/>
                </a:lnTo>
                <a:lnTo>
                  <a:pt x="72948" y="36474"/>
                </a:lnTo>
                <a:close/>
              </a:path>
              <a:path w="9271635" h="7303134">
                <a:moveTo>
                  <a:pt x="9210421" y="37084"/>
                </a:moveTo>
                <a:lnTo>
                  <a:pt x="72974" y="37084"/>
                </a:lnTo>
                <a:lnTo>
                  <a:pt x="72974" y="43434"/>
                </a:lnTo>
                <a:lnTo>
                  <a:pt x="9198610" y="43434"/>
                </a:lnTo>
                <a:lnTo>
                  <a:pt x="9198610" y="7259574"/>
                </a:lnTo>
                <a:lnTo>
                  <a:pt x="72974" y="7259574"/>
                </a:lnTo>
                <a:lnTo>
                  <a:pt x="72974" y="7265924"/>
                </a:lnTo>
                <a:lnTo>
                  <a:pt x="9210421" y="7265924"/>
                </a:lnTo>
                <a:lnTo>
                  <a:pt x="9210421" y="7259574"/>
                </a:lnTo>
                <a:lnTo>
                  <a:pt x="9210421" y="43434"/>
                </a:lnTo>
                <a:lnTo>
                  <a:pt x="9210421" y="37084"/>
                </a:lnTo>
                <a:close/>
              </a:path>
              <a:path w="9271635" h="7303134">
                <a:moveTo>
                  <a:pt x="9271508" y="0"/>
                </a:moveTo>
                <a:lnTo>
                  <a:pt x="9222232" y="0"/>
                </a:lnTo>
                <a:lnTo>
                  <a:pt x="9222232" y="254"/>
                </a:lnTo>
                <a:lnTo>
                  <a:pt x="0" y="254"/>
                </a:lnTo>
                <a:lnTo>
                  <a:pt x="0" y="29464"/>
                </a:lnTo>
                <a:lnTo>
                  <a:pt x="0" y="7273544"/>
                </a:lnTo>
                <a:lnTo>
                  <a:pt x="0" y="7302754"/>
                </a:lnTo>
                <a:lnTo>
                  <a:pt x="9271508" y="7302754"/>
                </a:lnTo>
                <a:lnTo>
                  <a:pt x="9271508" y="7273544"/>
                </a:lnTo>
                <a:lnTo>
                  <a:pt x="49301" y="7273544"/>
                </a:lnTo>
                <a:lnTo>
                  <a:pt x="49301" y="29464"/>
                </a:lnTo>
                <a:lnTo>
                  <a:pt x="9222232" y="29464"/>
                </a:lnTo>
                <a:lnTo>
                  <a:pt x="9222232" y="7273277"/>
                </a:lnTo>
                <a:lnTo>
                  <a:pt x="9271508" y="7273277"/>
                </a:lnTo>
                <a:lnTo>
                  <a:pt x="9271508" y="0"/>
                </a:lnTo>
                <a:close/>
              </a:path>
            </a:pathLst>
          </a:custGeom>
          <a:solidFill>
            <a:srgbClr val="000000"/>
          </a:solidFill>
        </p:spPr>
        <p:txBody>
          <a:bodyPr wrap="square" lIns="0" tIns="0" rIns="0" bIns="0" rtlCol="0"/>
          <a:lstStyle/>
          <a:p>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0058400" cy="7772400"/>
          </a:xfrm>
          <a:prstGeom prst="rect">
            <a:avLst/>
          </a:prstGeom>
          <a:blipFill>
            <a:blip r:embed="rId2" cstate="print"/>
            <a:stretch>
              <a:fillRect/>
            </a:stretch>
          </a:blipFill>
        </p:spPr>
        <p:txBody>
          <a:bodyPr wrap="square" lIns="0" tIns="0" rIns="0" bIns="0" rtlCol="0"/>
          <a:lstStyle/>
          <a:p>
            <a:endParaRPr/>
          </a:p>
        </p:txBody>
      </p:sp>
      <p:grpSp>
        <p:nvGrpSpPr>
          <p:cNvPr id="3" name="object 3"/>
          <p:cNvGrpSpPr/>
          <p:nvPr/>
        </p:nvGrpSpPr>
        <p:grpSpPr>
          <a:xfrm>
            <a:off x="1615439" y="679665"/>
            <a:ext cx="7420609" cy="684530"/>
            <a:chOff x="1615439" y="679665"/>
            <a:chExt cx="7420609" cy="684530"/>
          </a:xfrm>
        </p:grpSpPr>
        <p:sp>
          <p:nvSpPr>
            <p:cNvPr id="4" name="object 4"/>
            <p:cNvSpPr/>
            <p:nvPr/>
          </p:nvSpPr>
          <p:spPr>
            <a:xfrm>
              <a:off x="1615439" y="679665"/>
              <a:ext cx="7420229" cy="684060"/>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1682622" y="706627"/>
              <a:ext cx="7278624" cy="545592"/>
            </a:xfrm>
            <a:prstGeom prst="rect">
              <a:avLst/>
            </a:prstGeom>
            <a:blipFill>
              <a:blip r:embed="rId4" cstate="print"/>
              <a:stretch>
                <a:fillRect/>
              </a:stretch>
            </a:blipFill>
          </p:spPr>
          <p:txBody>
            <a:bodyPr wrap="square" lIns="0" tIns="0" rIns="0" bIns="0" rtlCol="0"/>
            <a:lstStyle/>
            <a:p>
              <a:endParaRPr/>
            </a:p>
          </p:txBody>
        </p:sp>
        <p:sp>
          <p:nvSpPr>
            <p:cNvPr id="6" name="object 6"/>
            <p:cNvSpPr/>
            <p:nvPr/>
          </p:nvSpPr>
          <p:spPr>
            <a:xfrm>
              <a:off x="1682623" y="706627"/>
              <a:ext cx="7279640" cy="546100"/>
            </a:xfrm>
            <a:custGeom>
              <a:avLst/>
              <a:gdLst/>
              <a:ahLst/>
              <a:cxnLst/>
              <a:rect l="l" t="t" r="r" b="b"/>
              <a:pathLst>
                <a:path w="7279640" h="546100">
                  <a:moveTo>
                    <a:pt x="4862322" y="0"/>
                  </a:moveTo>
                  <a:lnTo>
                    <a:pt x="749452" y="0"/>
                  </a:lnTo>
                  <a:lnTo>
                    <a:pt x="0" y="0"/>
                  </a:lnTo>
                  <a:lnTo>
                    <a:pt x="0" y="546100"/>
                  </a:lnTo>
                  <a:lnTo>
                    <a:pt x="749427" y="546100"/>
                  </a:lnTo>
                  <a:lnTo>
                    <a:pt x="4862322" y="546100"/>
                  </a:lnTo>
                  <a:lnTo>
                    <a:pt x="4862322" y="0"/>
                  </a:lnTo>
                  <a:close/>
                </a:path>
                <a:path w="7279640" h="546100">
                  <a:moveTo>
                    <a:pt x="7279259" y="0"/>
                  </a:moveTo>
                  <a:lnTo>
                    <a:pt x="4862449" y="0"/>
                  </a:lnTo>
                  <a:lnTo>
                    <a:pt x="4862449" y="546100"/>
                  </a:lnTo>
                  <a:lnTo>
                    <a:pt x="7279259" y="546100"/>
                  </a:lnTo>
                  <a:lnTo>
                    <a:pt x="7279259" y="0"/>
                  </a:lnTo>
                  <a:close/>
                </a:path>
              </a:pathLst>
            </a:custGeom>
            <a:solidFill>
              <a:srgbClr val="0E6EC5"/>
            </a:solidFill>
          </p:spPr>
          <p:txBody>
            <a:bodyPr wrap="square" lIns="0" tIns="0" rIns="0" bIns="0" rtlCol="0"/>
            <a:lstStyle/>
            <a:p>
              <a:endParaRPr/>
            </a:p>
          </p:txBody>
        </p:sp>
        <p:sp>
          <p:nvSpPr>
            <p:cNvPr id="7" name="object 7"/>
            <p:cNvSpPr/>
            <p:nvPr/>
          </p:nvSpPr>
          <p:spPr>
            <a:xfrm>
              <a:off x="1677923" y="701801"/>
              <a:ext cx="7289165" cy="563880"/>
            </a:xfrm>
            <a:custGeom>
              <a:avLst/>
              <a:gdLst/>
              <a:ahLst/>
              <a:cxnLst/>
              <a:rect l="l" t="t" r="r" b="b"/>
              <a:pathLst>
                <a:path w="7289165" h="563880">
                  <a:moveTo>
                    <a:pt x="4699" y="0"/>
                  </a:moveTo>
                  <a:lnTo>
                    <a:pt x="4699" y="563626"/>
                  </a:lnTo>
                </a:path>
                <a:path w="7289165" h="563880">
                  <a:moveTo>
                    <a:pt x="7283958" y="0"/>
                  </a:moveTo>
                  <a:lnTo>
                    <a:pt x="7283958" y="563626"/>
                  </a:lnTo>
                </a:path>
                <a:path w="7289165" h="563880">
                  <a:moveTo>
                    <a:pt x="0" y="4825"/>
                  </a:moveTo>
                  <a:lnTo>
                    <a:pt x="7288657" y="4825"/>
                  </a:lnTo>
                </a:path>
              </a:pathLst>
            </a:custGeom>
            <a:ln w="9525">
              <a:solidFill>
                <a:srgbClr val="055092"/>
              </a:solidFill>
            </a:ln>
          </p:spPr>
          <p:txBody>
            <a:bodyPr wrap="square" lIns="0" tIns="0" rIns="0" bIns="0" rtlCol="0"/>
            <a:lstStyle/>
            <a:p>
              <a:endParaRPr/>
            </a:p>
          </p:txBody>
        </p:sp>
        <p:sp>
          <p:nvSpPr>
            <p:cNvPr id="8" name="object 8"/>
            <p:cNvSpPr/>
            <p:nvPr/>
          </p:nvSpPr>
          <p:spPr>
            <a:xfrm>
              <a:off x="1677923" y="1252727"/>
              <a:ext cx="7289165" cy="0"/>
            </a:xfrm>
            <a:custGeom>
              <a:avLst/>
              <a:gdLst/>
              <a:ahLst/>
              <a:cxnLst/>
              <a:rect l="l" t="t" r="r" b="b"/>
              <a:pathLst>
                <a:path w="7289165">
                  <a:moveTo>
                    <a:pt x="0" y="0"/>
                  </a:moveTo>
                  <a:lnTo>
                    <a:pt x="7288657" y="0"/>
                  </a:lnTo>
                </a:path>
              </a:pathLst>
            </a:custGeom>
            <a:ln w="25400">
              <a:solidFill>
                <a:srgbClr val="FFFFFF"/>
              </a:solidFill>
            </a:ln>
          </p:spPr>
          <p:txBody>
            <a:bodyPr wrap="square" lIns="0" tIns="0" rIns="0" bIns="0" rtlCol="0"/>
            <a:lstStyle/>
            <a:p>
              <a:endParaRPr/>
            </a:p>
          </p:txBody>
        </p:sp>
      </p:grpSp>
      <p:sp>
        <p:nvSpPr>
          <p:cNvPr id="9" name="object 9"/>
          <p:cNvSpPr txBox="1"/>
          <p:nvPr/>
        </p:nvSpPr>
        <p:spPr>
          <a:xfrm>
            <a:off x="1737492" y="962722"/>
            <a:ext cx="385446" cy="152497"/>
          </a:xfrm>
          <a:prstGeom prst="rect">
            <a:avLst/>
          </a:prstGeom>
        </p:spPr>
        <p:txBody>
          <a:bodyPr vert="horz" wrap="square" lIns="0" tIns="13862" rIns="0" bIns="0" rtlCol="0">
            <a:spAutoFit/>
          </a:bodyPr>
          <a:lstStyle/>
          <a:p>
            <a:pPr marL="12600">
              <a:spcBef>
                <a:spcPts val="110"/>
              </a:spcBef>
            </a:pPr>
            <a:r>
              <a:rPr sz="900" b="1" dirty="0">
                <a:solidFill>
                  <a:srgbClr val="FFFFFF"/>
                </a:solidFill>
                <a:latin typeface="Constantia"/>
                <a:cs typeface="Constantia"/>
              </a:rPr>
              <a:t>Fonts</a:t>
            </a:r>
            <a:r>
              <a:rPr sz="900" b="1" spc="-105" dirty="0">
                <a:solidFill>
                  <a:srgbClr val="FFFFFF"/>
                </a:solidFill>
                <a:latin typeface="Constantia"/>
                <a:cs typeface="Constantia"/>
              </a:rPr>
              <a:t> </a:t>
            </a:r>
            <a:r>
              <a:rPr sz="900" b="1" dirty="0">
                <a:solidFill>
                  <a:srgbClr val="FFFFFF"/>
                </a:solidFill>
                <a:latin typeface="Constantia"/>
                <a:cs typeface="Constantia"/>
              </a:rPr>
              <a:t>:</a:t>
            </a:r>
            <a:endParaRPr sz="900" dirty="0">
              <a:latin typeface="Constantia"/>
              <a:cs typeface="Constantia"/>
            </a:endParaRPr>
          </a:p>
        </p:txBody>
      </p:sp>
      <p:sp>
        <p:nvSpPr>
          <p:cNvPr id="10" name="object 10"/>
          <p:cNvSpPr txBox="1"/>
          <p:nvPr/>
        </p:nvSpPr>
        <p:spPr>
          <a:xfrm>
            <a:off x="2490430" y="681190"/>
            <a:ext cx="2616835" cy="338892"/>
          </a:xfrm>
          <a:prstGeom prst="rect">
            <a:avLst/>
          </a:prstGeom>
        </p:spPr>
        <p:txBody>
          <a:bodyPr vert="horz" wrap="square" lIns="0" tIns="35895" rIns="0" bIns="0" rtlCol="0">
            <a:spAutoFit/>
          </a:bodyPr>
          <a:lstStyle/>
          <a:p>
            <a:pPr marL="12600">
              <a:spcBef>
                <a:spcPts val="285"/>
              </a:spcBef>
            </a:pPr>
            <a:r>
              <a:rPr sz="900" b="1" dirty="0">
                <a:solidFill>
                  <a:srgbClr val="FFFFFF"/>
                </a:solidFill>
                <a:latin typeface="Constantia"/>
                <a:cs typeface="Constantia"/>
              </a:rPr>
              <a:t>Headings</a:t>
            </a:r>
            <a:r>
              <a:rPr sz="900" b="1" spc="-80" dirty="0">
                <a:solidFill>
                  <a:srgbClr val="FFFFFF"/>
                </a:solidFill>
                <a:latin typeface="Constantia"/>
                <a:cs typeface="Constantia"/>
              </a:rPr>
              <a:t> </a:t>
            </a:r>
            <a:r>
              <a:rPr sz="900" b="1" spc="5" dirty="0">
                <a:solidFill>
                  <a:srgbClr val="FFFFFF"/>
                </a:solidFill>
                <a:latin typeface="Constantia"/>
                <a:cs typeface="Constantia"/>
              </a:rPr>
              <a:t>with</a:t>
            </a:r>
            <a:r>
              <a:rPr sz="900" b="1" spc="-55" dirty="0">
                <a:solidFill>
                  <a:srgbClr val="FFFFFF"/>
                </a:solidFill>
                <a:latin typeface="Constantia"/>
                <a:cs typeface="Constantia"/>
              </a:rPr>
              <a:t> </a:t>
            </a:r>
            <a:r>
              <a:rPr sz="900" b="1" spc="-5" dirty="0">
                <a:solidFill>
                  <a:srgbClr val="FFFFFF"/>
                </a:solidFill>
                <a:latin typeface="Constantia"/>
                <a:cs typeface="Constantia"/>
              </a:rPr>
              <a:t>font</a:t>
            </a:r>
            <a:r>
              <a:rPr sz="900" b="1" spc="-45" dirty="0">
                <a:solidFill>
                  <a:srgbClr val="FFFFFF"/>
                </a:solidFill>
                <a:latin typeface="Constantia"/>
                <a:cs typeface="Constantia"/>
              </a:rPr>
              <a:t> </a:t>
            </a:r>
            <a:r>
              <a:rPr sz="900" b="1" dirty="0">
                <a:solidFill>
                  <a:srgbClr val="FFFFFF"/>
                </a:solidFill>
                <a:latin typeface="Constantia"/>
                <a:cs typeface="Constantia"/>
              </a:rPr>
              <a:t>size</a:t>
            </a:r>
            <a:r>
              <a:rPr sz="900" b="1" spc="-30" dirty="0">
                <a:solidFill>
                  <a:srgbClr val="FFFFFF"/>
                </a:solidFill>
                <a:latin typeface="Constantia"/>
                <a:cs typeface="Constantia"/>
              </a:rPr>
              <a:t> </a:t>
            </a:r>
            <a:r>
              <a:rPr sz="900" b="1" spc="5" dirty="0">
                <a:solidFill>
                  <a:srgbClr val="FFFFFF"/>
                </a:solidFill>
                <a:latin typeface="Constantia"/>
                <a:cs typeface="Constantia"/>
              </a:rPr>
              <a:t>are</a:t>
            </a:r>
            <a:r>
              <a:rPr sz="900" b="1" spc="-45" dirty="0">
                <a:solidFill>
                  <a:srgbClr val="FFFFFF"/>
                </a:solidFill>
                <a:latin typeface="Constantia"/>
                <a:cs typeface="Constantia"/>
              </a:rPr>
              <a:t> </a:t>
            </a:r>
            <a:r>
              <a:rPr sz="900" b="1" spc="-5" dirty="0">
                <a:solidFill>
                  <a:srgbClr val="FFFFFF"/>
                </a:solidFill>
                <a:latin typeface="Constantia"/>
                <a:cs typeface="Constantia"/>
              </a:rPr>
              <a:t>typed</a:t>
            </a:r>
            <a:r>
              <a:rPr sz="900" b="1" spc="15" dirty="0">
                <a:solidFill>
                  <a:srgbClr val="FFFFFF"/>
                </a:solidFill>
                <a:latin typeface="Constantia"/>
                <a:cs typeface="Constantia"/>
              </a:rPr>
              <a:t> </a:t>
            </a:r>
            <a:r>
              <a:rPr sz="900" b="1" spc="5" dirty="0">
                <a:solidFill>
                  <a:srgbClr val="FFFFFF"/>
                </a:solidFill>
                <a:latin typeface="Constantia"/>
                <a:cs typeface="Constantia"/>
              </a:rPr>
              <a:t>out</a:t>
            </a:r>
            <a:r>
              <a:rPr sz="900" b="1" spc="-70" dirty="0">
                <a:solidFill>
                  <a:srgbClr val="FFFFFF"/>
                </a:solidFill>
                <a:latin typeface="Constantia"/>
                <a:cs typeface="Constantia"/>
              </a:rPr>
              <a:t> </a:t>
            </a:r>
            <a:r>
              <a:rPr sz="900" b="1" spc="5" dirty="0">
                <a:solidFill>
                  <a:srgbClr val="FFFFFF"/>
                </a:solidFill>
                <a:latin typeface="Constantia"/>
                <a:cs typeface="Constantia"/>
              </a:rPr>
              <a:t>in</a:t>
            </a:r>
            <a:r>
              <a:rPr sz="900" b="1" spc="-30" dirty="0">
                <a:solidFill>
                  <a:srgbClr val="FFFFFF"/>
                </a:solidFill>
                <a:latin typeface="Constantia"/>
                <a:cs typeface="Constantia"/>
              </a:rPr>
              <a:t> </a:t>
            </a:r>
            <a:r>
              <a:rPr sz="900" b="1" dirty="0">
                <a:solidFill>
                  <a:srgbClr val="FFFFFF"/>
                </a:solidFill>
                <a:latin typeface="Constantia"/>
                <a:cs typeface="Constantia"/>
              </a:rPr>
              <a:t>“Times”</a:t>
            </a:r>
            <a:endParaRPr sz="900" dirty="0">
              <a:latin typeface="Constantia"/>
              <a:cs typeface="Constantia"/>
            </a:endParaRPr>
          </a:p>
          <a:p>
            <a:pPr marL="12600">
              <a:spcBef>
                <a:spcPts val="190"/>
              </a:spcBef>
            </a:pPr>
            <a:r>
              <a:rPr sz="900" b="1" spc="5" dirty="0">
                <a:solidFill>
                  <a:srgbClr val="FFFFFF"/>
                </a:solidFill>
                <a:latin typeface="Constantia"/>
                <a:cs typeface="Constantia"/>
              </a:rPr>
              <a:t>“18”.Bold</a:t>
            </a:r>
            <a:r>
              <a:rPr sz="900" b="1" spc="-95" dirty="0">
                <a:solidFill>
                  <a:srgbClr val="FFFFFF"/>
                </a:solidFill>
                <a:latin typeface="Constantia"/>
                <a:cs typeface="Constantia"/>
              </a:rPr>
              <a:t> </a:t>
            </a:r>
            <a:r>
              <a:rPr sz="900" b="1" dirty="0">
                <a:solidFill>
                  <a:srgbClr val="FFFFFF"/>
                </a:solidFill>
                <a:latin typeface="Constantia"/>
                <a:cs typeface="Constantia"/>
              </a:rPr>
              <a:t>style</a:t>
            </a:r>
            <a:endParaRPr sz="900" dirty="0">
              <a:latin typeface="Constantia"/>
              <a:cs typeface="Constantia"/>
            </a:endParaRPr>
          </a:p>
        </p:txBody>
      </p:sp>
      <p:sp>
        <p:nvSpPr>
          <p:cNvPr id="11" name="object 11"/>
          <p:cNvSpPr txBox="1"/>
          <p:nvPr/>
        </p:nvSpPr>
        <p:spPr>
          <a:xfrm>
            <a:off x="6601459" y="659905"/>
            <a:ext cx="1944370" cy="576022"/>
          </a:xfrm>
          <a:prstGeom prst="rect">
            <a:avLst/>
          </a:prstGeom>
        </p:spPr>
        <p:txBody>
          <a:bodyPr vert="horz" wrap="square" lIns="0" tIns="57371" rIns="0" bIns="0" rtlCol="0">
            <a:spAutoFit/>
          </a:bodyPr>
          <a:lstStyle/>
          <a:p>
            <a:pPr marL="12600">
              <a:spcBef>
                <a:spcPts val="456"/>
              </a:spcBef>
            </a:pPr>
            <a:r>
              <a:rPr sz="900" b="1" spc="5" dirty="0">
                <a:solidFill>
                  <a:srgbClr val="FFFFFF"/>
                </a:solidFill>
                <a:latin typeface="Constantia"/>
                <a:cs typeface="Constantia"/>
              </a:rPr>
              <a:t>The</a:t>
            </a:r>
            <a:r>
              <a:rPr sz="900" b="1" spc="-15" dirty="0">
                <a:solidFill>
                  <a:srgbClr val="FFFFFF"/>
                </a:solidFill>
                <a:latin typeface="Constantia"/>
                <a:cs typeface="Constantia"/>
              </a:rPr>
              <a:t> </a:t>
            </a:r>
            <a:r>
              <a:rPr sz="900" b="1" spc="5" dirty="0">
                <a:solidFill>
                  <a:srgbClr val="FFFFFF"/>
                </a:solidFill>
                <a:latin typeface="Constantia"/>
                <a:cs typeface="Constantia"/>
              </a:rPr>
              <a:t>body</a:t>
            </a:r>
            <a:r>
              <a:rPr sz="900" b="1" spc="-60" dirty="0">
                <a:solidFill>
                  <a:srgbClr val="FFFFFF"/>
                </a:solidFill>
                <a:latin typeface="Constantia"/>
                <a:cs typeface="Constantia"/>
              </a:rPr>
              <a:t> </a:t>
            </a:r>
            <a:r>
              <a:rPr sz="900" b="1" dirty="0">
                <a:solidFill>
                  <a:srgbClr val="FFFFFF"/>
                </a:solidFill>
                <a:latin typeface="Constantia"/>
                <a:cs typeface="Constantia"/>
              </a:rPr>
              <a:t>for</a:t>
            </a:r>
            <a:r>
              <a:rPr sz="900" b="1" spc="-15" dirty="0">
                <a:solidFill>
                  <a:srgbClr val="FFFFFF"/>
                </a:solidFill>
                <a:latin typeface="Constantia"/>
                <a:cs typeface="Constantia"/>
              </a:rPr>
              <a:t> </a:t>
            </a:r>
            <a:r>
              <a:rPr sz="900" b="1" dirty="0">
                <a:solidFill>
                  <a:srgbClr val="FFFFFF"/>
                </a:solidFill>
                <a:latin typeface="Constantia"/>
                <a:cs typeface="Constantia"/>
              </a:rPr>
              <a:t>all</a:t>
            </a:r>
            <a:r>
              <a:rPr sz="900" b="1" spc="-40" dirty="0">
                <a:solidFill>
                  <a:srgbClr val="FFFFFF"/>
                </a:solidFill>
                <a:latin typeface="Constantia"/>
                <a:cs typeface="Constantia"/>
              </a:rPr>
              <a:t> </a:t>
            </a:r>
            <a:r>
              <a:rPr sz="900" b="1" dirty="0">
                <a:solidFill>
                  <a:srgbClr val="FFFFFF"/>
                </a:solidFill>
                <a:latin typeface="Constantia"/>
                <a:cs typeface="Constantia"/>
              </a:rPr>
              <a:t>sections</a:t>
            </a:r>
            <a:r>
              <a:rPr sz="900" b="1" spc="-105" dirty="0">
                <a:solidFill>
                  <a:srgbClr val="FFFFFF"/>
                </a:solidFill>
                <a:latin typeface="Constantia"/>
                <a:cs typeface="Constantia"/>
              </a:rPr>
              <a:t> </a:t>
            </a:r>
            <a:r>
              <a:rPr sz="900" b="1" spc="5" dirty="0">
                <a:solidFill>
                  <a:srgbClr val="FFFFFF"/>
                </a:solidFill>
                <a:latin typeface="Constantia"/>
                <a:cs typeface="Constantia"/>
              </a:rPr>
              <a:t>is</a:t>
            </a:r>
            <a:endParaRPr sz="900" dirty="0">
              <a:latin typeface="Constantia"/>
              <a:cs typeface="Constantia"/>
            </a:endParaRPr>
          </a:p>
          <a:p>
            <a:pPr marL="12600">
              <a:spcBef>
                <a:spcPts val="359"/>
              </a:spcBef>
            </a:pPr>
            <a:r>
              <a:rPr sz="900" b="1" dirty="0">
                <a:solidFill>
                  <a:srgbClr val="FFFFFF"/>
                </a:solidFill>
                <a:latin typeface="Constantia"/>
                <a:cs typeface="Constantia"/>
              </a:rPr>
              <a:t>written</a:t>
            </a:r>
            <a:r>
              <a:rPr sz="900" b="1" spc="-90" dirty="0">
                <a:solidFill>
                  <a:srgbClr val="FFFFFF"/>
                </a:solidFill>
                <a:latin typeface="Constantia"/>
                <a:cs typeface="Constantia"/>
              </a:rPr>
              <a:t> </a:t>
            </a:r>
            <a:r>
              <a:rPr sz="900" b="1" spc="5" dirty="0">
                <a:solidFill>
                  <a:srgbClr val="FFFFFF"/>
                </a:solidFill>
                <a:latin typeface="Constantia"/>
                <a:cs typeface="Constantia"/>
              </a:rPr>
              <a:t>in</a:t>
            </a:r>
            <a:r>
              <a:rPr sz="900" b="1" spc="-45" dirty="0">
                <a:solidFill>
                  <a:srgbClr val="FFFFFF"/>
                </a:solidFill>
                <a:latin typeface="Constantia"/>
                <a:cs typeface="Constantia"/>
              </a:rPr>
              <a:t> </a:t>
            </a:r>
            <a:r>
              <a:rPr sz="900" b="1" spc="5" dirty="0">
                <a:solidFill>
                  <a:srgbClr val="FFFFFF"/>
                </a:solidFill>
                <a:latin typeface="Constantia"/>
                <a:cs typeface="Constantia"/>
              </a:rPr>
              <a:t>“Arial”</a:t>
            </a:r>
            <a:r>
              <a:rPr sz="900" b="1" spc="-100" dirty="0">
                <a:solidFill>
                  <a:srgbClr val="FFFFFF"/>
                </a:solidFill>
                <a:latin typeface="Constantia"/>
                <a:cs typeface="Constantia"/>
              </a:rPr>
              <a:t> </a:t>
            </a:r>
            <a:r>
              <a:rPr sz="900" b="1" spc="5" dirty="0">
                <a:solidFill>
                  <a:srgbClr val="FFFFFF"/>
                </a:solidFill>
                <a:latin typeface="Constantia"/>
                <a:cs typeface="Constantia"/>
              </a:rPr>
              <a:t>with</a:t>
            </a:r>
            <a:r>
              <a:rPr sz="900" b="1" spc="-65" dirty="0">
                <a:solidFill>
                  <a:srgbClr val="FFFFFF"/>
                </a:solidFill>
                <a:latin typeface="Constantia"/>
                <a:cs typeface="Constantia"/>
              </a:rPr>
              <a:t> </a:t>
            </a:r>
            <a:r>
              <a:rPr sz="900" b="1" dirty="0">
                <a:solidFill>
                  <a:srgbClr val="FFFFFF"/>
                </a:solidFill>
                <a:latin typeface="Constantia"/>
                <a:cs typeface="Constantia"/>
              </a:rPr>
              <a:t>font</a:t>
            </a:r>
            <a:r>
              <a:rPr sz="900" b="1" spc="160" dirty="0">
                <a:solidFill>
                  <a:srgbClr val="FFFFFF"/>
                </a:solidFill>
                <a:latin typeface="Constantia"/>
                <a:cs typeface="Constantia"/>
              </a:rPr>
              <a:t> </a:t>
            </a:r>
            <a:r>
              <a:rPr sz="900" b="1" dirty="0">
                <a:solidFill>
                  <a:srgbClr val="FFFFFF"/>
                </a:solidFill>
                <a:latin typeface="Constantia"/>
                <a:cs typeface="Constantia"/>
              </a:rPr>
              <a:t>size</a:t>
            </a:r>
            <a:r>
              <a:rPr sz="900" b="1" spc="-65" dirty="0">
                <a:solidFill>
                  <a:srgbClr val="FFFFFF"/>
                </a:solidFill>
                <a:latin typeface="Constantia"/>
                <a:cs typeface="Constantia"/>
              </a:rPr>
              <a:t> </a:t>
            </a:r>
            <a:r>
              <a:rPr sz="900" b="1" spc="5" dirty="0">
                <a:solidFill>
                  <a:srgbClr val="FFFFFF"/>
                </a:solidFill>
                <a:latin typeface="Constantia"/>
                <a:cs typeface="Constantia"/>
              </a:rPr>
              <a:t>“11”.</a:t>
            </a:r>
            <a:endParaRPr sz="900" dirty="0">
              <a:latin typeface="Constantia"/>
              <a:cs typeface="Constantia"/>
            </a:endParaRPr>
          </a:p>
          <a:p>
            <a:pPr marL="12600">
              <a:spcBef>
                <a:spcPts val="431"/>
              </a:spcBef>
            </a:pPr>
            <a:r>
              <a:rPr sz="900" b="1" dirty="0">
                <a:solidFill>
                  <a:srgbClr val="FFFFFF"/>
                </a:solidFill>
                <a:latin typeface="Constantia"/>
                <a:cs typeface="Constantia"/>
              </a:rPr>
              <a:t>Italics</a:t>
            </a:r>
            <a:r>
              <a:rPr sz="900" b="1" spc="-85" dirty="0">
                <a:solidFill>
                  <a:srgbClr val="FFFFFF"/>
                </a:solidFill>
                <a:latin typeface="Constantia"/>
                <a:cs typeface="Constantia"/>
              </a:rPr>
              <a:t> </a:t>
            </a:r>
            <a:r>
              <a:rPr sz="900" b="1" dirty="0">
                <a:solidFill>
                  <a:srgbClr val="FFFFFF"/>
                </a:solidFill>
                <a:latin typeface="Constantia"/>
                <a:cs typeface="Constantia"/>
              </a:rPr>
              <a:t>style</a:t>
            </a:r>
            <a:endParaRPr sz="900" dirty="0">
              <a:latin typeface="Constantia"/>
              <a:cs typeface="Constantia"/>
            </a:endParaRPr>
          </a:p>
        </p:txBody>
      </p:sp>
      <p:sp>
        <p:nvSpPr>
          <p:cNvPr id="12" name="object 12"/>
          <p:cNvSpPr txBox="1"/>
          <p:nvPr/>
        </p:nvSpPr>
        <p:spPr>
          <a:xfrm>
            <a:off x="1167268" y="1473513"/>
            <a:ext cx="7628255" cy="6031359"/>
          </a:xfrm>
          <a:prstGeom prst="rect">
            <a:avLst/>
          </a:prstGeom>
        </p:spPr>
        <p:txBody>
          <a:bodyPr vert="horz" wrap="square" lIns="0" tIns="11331" rIns="0" bIns="0" rtlCol="0">
            <a:spAutoFit/>
          </a:bodyPr>
          <a:lstStyle/>
          <a:p>
            <a:pPr marL="323732" indent="-311750">
              <a:spcBef>
                <a:spcPts val="90"/>
              </a:spcBef>
              <a:buAutoNum type="arabicPeriod" startAt="2"/>
              <a:tabLst>
                <a:tab pos="323732" algn="l"/>
                <a:tab pos="324358" algn="l"/>
              </a:tabLst>
            </a:pPr>
            <a:r>
              <a:rPr sz="1400" b="1" spc="-15" dirty="0">
                <a:latin typeface="Times New Roman"/>
                <a:cs typeface="Times New Roman"/>
              </a:rPr>
              <a:t>Intended Audience </a:t>
            </a:r>
            <a:r>
              <a:rPr sz="1400" b="1" spc="-20" dirty="0">
                <a:latin typeface="Times New Roman"/>
                <a:cs typeface="Times New Roman"/>
              </a:rPr>
              <a:t>and </a:t>
            </a:r>
            <a:r>
              <a:rPr sz="1400" b="1" spc="-10" dirty="0">
                <a:latin typeface="Times New Roman"/>
                <a:cs typeface="Times New Roman"/>
              </a:rPr>
              <a:t>Reading</a:t>
            </a:r>
            <a:r>
              <a:rPr sz="1400" b="1" spc="90" dirty="0">
                <a:latin typeface="Times New Roman"/>
                <a:cs typeface="Times New Roman"/>
              </a:rPr>
              <a:t> </a:t>
            </a:r>
            <a:r>
              <a:rPr sz="1400" b="1" spc="-15" dirty="0">
                <a:latin typeface="Times New Roman"/>
                <a:cs typeface="Times New Roman"/>
              </a:rPr>
              <a:t>Suggestions</a:t>
            </a:r>
            <a:endParaRPr sz="1400" dirty="0">
              <a:latin typeface="Times New Roman"/>
              <a:cs typeface="Times New Roman"/>
            </a:endParaRPr>
          </a:p>
          <a:p>
            <a:pPr marL="260127">
              <a:spcBef>
                <a:spcPts val="1260"/>
              </a:spcBef>
            </a:pPr>
            <a:r>
              <a:rPr sz="1100" i="1" dirty="0">
                <a:latin typeface="Arial"/>
                <a:cs typeface="Arial"/>
              </a:rPr>
              <a:t>As</a:t>
            </a:r>
            <a:r>
              <a:rPr sz="1100" i="1" spc="-15" dirty="0">
                <a:latin typeface="Arial"/>
                <a:cs typeface="Arial"/>
              </a:rPr>
              <a:t> </a:t>
            </a:r>
            <a:r>
              <a:rPr sz="1100" i="1" dirty="0">
                <a:latin typeface="Arial"/>
                <a:cs typeface="Arial"/>
              </a:rPr>
              <a:t>this</a:t>
            </a:r>
            <a:r>
              <a:rPr sz="1100" i="1" spc="-65" dirty="0">
                <a:latin typeface="Arial"/>
                <a:cs typeface="Arial"/>
              </a:rPr>
              <a:t> </a:t>
            </a:r>
            <a:r>
              <a:rPr sz="1100" i="1" dirty="0">
                <a:latin typeface="Arial"/>
                <a:cs typeface="Arial"/>
              </a:rPr>
              <a:t>software</a:t>
            </a:r>
            <a:r>
              <a:rPr sz="1100" i="1" spc="-80" dirty="0">
                <a:latin typeface="Arial"/>
                <a:cs typeface="Arial"/>
              </a:rPr>
              <a:t> </a:t>
            </a:r>
            <a:r>
              <a:rPr sz="1100" i="1" spc="-5" dirty="0">
                <a:latin typeface="Arial"/>
                <a:cs typeface="Arial"/>
              </a:rPr>
              <a:t>is</a:t>
            </a:r>
            <a:r>
              <a:rPr sz="1100" i="1" spc="-10" dirty="0">
                <a:latin typeface="Arial"/>
                <a:cs typeface="Arial"/>
              </a:rPr>
              <a:t> </a:t>
            </a:r>
            <a:r>
              <a:rPr sz="1100" i="1" dirty="0">
                <a:latin typeface="Arial"/>
                <a:cs typeface="Arial"/>
              </a:rPr>
              <a:t>developed</a:t>
            </a:r>
            <a:r>
              <a:rPr sz="1100" i="1" spc="-100" dirty="0">
                <a:latin typeface="Arial"/>
                <a:cs typeface="Arial"/>
              </a:rPr>
              <a:t> </a:t>
            </a:r>
            <a:r>
              <a:rPr sz="1100" i="1" spc="-5" dirty="0">
                <a:latin typeface="Arial"/>
                <a:cs typeface="Arial"/>
              </a:rPr>
              <a:t>in</a:t>
            </a:r>
            <a:r>
              <a:rPr sz="1100" i="1" spc="20" dirty="0">
                <a:latin typeface="Arial"/>
                <a:cs typeface="Arial"/>
              </a:rPr>
              <a:t> </a:t>
            </a:r>
            <a:r>
              <a:rPr sz="1100" i="1" dirty="0">
                <a:latin typeface="Arial"/>
                <a:cs typeface="Arial"/>
              </a:rPr>
              <a:t>such a</a:t>
            </a:r>
            <a:r>
              <a:rPr sz="1100" i="1" spc="-5" dirty="0">
                <a:latin typeface="Arial"/>
                <a:cs typeface="Arial"/>
              </a:rPr>
              <a:t> </a:t>
            </a:r>
            <a:r>
              <a:rPr sz="1100" i="1" spc="5" dirty="0">
                <a:latin typeface="Arial"/>
                <a:cs typeface="Arial"/>
              </a:rPr>
              <a:t>way</a:t>
            </a:r>
            <a:r>
              <a:rPr sz="1100" i="1" spc="-25" dirty="0">
                <a:latin typeface="Arial"/>
                <a:cs typeface="Arial"/>
              </a:rPr>
              <a:t> </a:t>
            </a:r>
            <a:r>
              <a:rPr sz="1100" i="1" dirty="0">
                <a:latin typeface="Arial"/>
                <a:cs typeface="Arial"/>
              </a:rPr>
              <a:t>that</a:t>
            </a:r>
            <a:r>
              <a:rPr sz="1100" i="1" spc="-80" dirty="0">
                <a:latin typeface="Arial"/>
                <a:cs typeface="Arial"/>
              </a:rPr>
              <a:t> </a:t>
            </a:r>
            <a:r>
              <a:rPr sz="1100" i="1" dirty="0">
                <a:latin typeface="Arial"/>
                <a:cs typeface="Arial"/>
              </a:rPr>
              <a:t>can</a:t>
            </a:r>
            <a:r>
              <a:rPr sz="1100" i="1" spc="-5" dirty="0">
                <a:latin typeface="Arial"/>
                <a:cs typeface="Arial"/>
              </a:rPr>
              <a:t> </a:t>
            </a:r>
            <a:r>
              <a:rPr sz="1100" i="1" dirty="0">
                <a:latin typeface="Arial"/>
                <a:cs typeface="Arial"/>
              </a:rPr>
              <a:t>be</a:t>
            </a:r>
            <a:r>
              <a:rPr sz="1100" i="1" spc="-25" dirty="0">
                <a:latin typeface="Arial"/>
                <a:cs typeface="Arial"/>
              </a:rPr>
              <a:t> </a:t>
            </a:r>
            <a:r>
              <a:rPr sz="1100" i="1" dirty="0">
                <a:latin typeface="Arial"/>
                <a:cs typeface="Arial"/>
              </a:rPr>
              <a:t>used</a:t>
            </a:r>
            <a:r>
              <a:rPr sz="1100" i="1" spc="-30" dirty="0">
                <a:latin typeface="Arial"/>
                <a:cs typeface="Arial"/>
              </a:rPr>
              <a:t> </a:t>
            </a:r>
            <a:r>
              <a:rPr sz="1100" i="1" dirty="0">
                <a:latin typeface="Arial"/>
                <a:cs typeface="Arial"/>
              </a:rPr>
              <a:t>by</a:t>
            </a:r>
            <a:r>
              <a:rPr sz="1100" i="1" spc="-10" dirty="0">
                <a:latin typeface="Arial"/>
                <a:cs typeface="Arial"/>
              </a:rPr>
              <a:t> </a:t>
            </a:r>
            <a:r>
              <a:rPr sz="1100" i="1" spc="5" dirty="0">
                <a:latin typeface="Arial"/>
                <a:cs typeface="Arial"/>
              </a:rPr>
              <a:t>any</a:t>
            </a:r>
            <a:r>
              <a:rPr sz="1100" i="1" dirty="0">
                <a:latin typeface="Arial"/>
                <a:cs typeface="Arial"/>
              </a:rPr>
              <a:t> kind</a:t>
            </a:r>
            <a:r>
              <a:rPr sz="1100" i="1" spc="-20" dirty="0">
                <a:latin typeface="Arial"/>
                <a:cs typeface="Arial"/>
              </a:rPr>
              <a:t> </a:t>
            </a:r>
            <a:r>
              <a:rPr sz="1100" i="1" dirty="0">
                <a:latin typeface="Arial"/>
                <a:cs typeface="Arial"/>
              </a:rPr>
              <a:t>of</a:t>
            </a:r>
            <a:r>
              <a:rPr sz="1100" i="1" spc="-30" dirty="0">
                <a:latin typeface="Arial"/>
                <a:cs typeface="Arial"/>
              </a:rPr>
              <a:t> </a:t>
            </a:r>
            <a:r>
              <a:rPr sz="1100" i="1" dirty="0">
                <a:latin typeface="Arial"/>
                <a:cs typeface="Arial"/>
              </a:rPr>
              <a:t>people</a:t>
            </a:r>
            <a:r>
              <a:rPr sz="1100" i="1" spc="-70" dirty="0">
                <a:latin typeface="Arial"/>
                <a:cs typeface="Arial"/>
              </a:rPr>
              <a:t> </a:t>
            </a:r>
            <a:r>
              <a:rPr sz="1100" i="1" spc="5" dirty="0">
                <a:latin typeface="Arial"/>
                <a:cs typeface="Arial"/>
              </a:rPr>
              <a:t>who</a:t>
            </a:r>
            <a:r>
              <a:rPr sz="1100" i="1" spc="295" dirty="0">
                <a:latin typeface="Arial"/>
                <a:cs typeface="Arial"/>
              </a:rPr>
              <a:t> </a:t>
            </a:r>
            <a:r>
              <a:rPr sz="1100" i="1" spc="-5" dirty="0">
                <a:latin typeface="Arial"/>
                <a:cs typeface="Arial"/>
              </a:rPr>
              <a:t>generally</a:t>
            </a:r>
            <a:r>
              <a:rPr sz="1100" i="1" spc="-55" dirty="0">
                <a:latin typeface="Arial"/>
                <a:cs typeface="Arial"/>
              </a:rPr>
              <a:t> </a:t>
            </a:r>
            <a:r>
              <a:rPr sz="1100" i="1" dirty="0">
                <a:latin typeface="Arial"/>
                <a:cs typeface="Arial"/>
              </a:rPr>
              <a:t>use</a:t>
            </a:r>
            <a:r>
              <a:rPr sz="1100" i="1" spc="-25" dirty="0">
                <a:latin typeface="Arial"/>
                <a:cs typeface="Arial"/>
              </a:rPr>
              <a:t> </a:t>
            </a:r>
            <a:r>
              <a:rPr sz="1100" i="1" spc="-5" dirty="0">
                <a:latin typeface="Arial"/>
                <a:cs typeface="Arial"/>
              </a:rPr>
              <a:t>internet,</a:t>
            </a:r>
            <a:r>
              <a:rPr sz="1100" i="1" spc="-105" dirty="0">
                <a:latin typeface="Arial"/>
                <a:cs typeface="Arial"/>
              </a:rPr>
              <a:t> </a:t>
            </a:r>
            <a:r>
              <a:rPr sz="1100" i="1" dirty="0">
                <a:latin typeface="Arial"/>
                <a:cs typeface="Arial"/>
              </a:rPr>
              <a:t>the</a:t>
            </a:r>
            <a:r>
              <a:rPr sz="1100" i="1" spc="-20" dirty="0">
                <a:latin typeface="Arial"/>
                <a:cs typeface="Arial"/>
              </a:rPr>
              <a:t> </a:t>
            </a:r>
            <a:r>
              <a:rPr sz="1100" i="1" spc="10" dirty="0">
                <a:latin typeface="Arial"/>
                <a:cs typeface="Arial"/>
              </a:rPr>
              <a:t>end</a:t>
            </a:r>
            <a:endParaRPr sz="1100" dirty="0">
              <a:latin typeface="Arial"/>
              <a:cs typeface="Arial"/>
            </a:endParaRPr>
          </a:p>
          <a:p>
            <a:pPr marL="260127">
              <a:spcBef>
                <a:spcPts val="145"/>
              </a:spcBef>
            </a:pPr>
            <a:r>
              <a:rPr sz="1100" i="1" dirty="0">
                <a:latin typeface="Arial"/>
                <a:cs typeface="Arial"/>
              </a:rPr>
              <a:t>users</a:t>
            </a:r>
            <a:r>
              <a:rPr sz="1100" i="1" spc="-70" dirty="0">
                <a:latin typeface="Arial"/>
                <a:cs typeface="Arial"/>
              </a:rPr>
              <a:t> </a:t>
            </a:r>
            <a:r>
              <a:rPr sz="1100" i="1" dirty="0">
                <a:latin typeface="Arial"/>
                <a:cs typeface="Arial"/>
              </a:rPr>
              <a:t>are</a:t>
            </a:r>
            <a:r>
              <a:rPr sz="1100" i="1" spc="-30" dirty="0">
                <a:latin typeface="Arial"/>
                <a:cs typeface="Arial"/>
              </a:rPr>
              <a:t> </a:t>
            </a:r>
            <a:r>
              <a:rPr sz="1100" i="1" spc="-5" dirty="0">
                <a:latin typeface="Arial"/>
                <a:cs typeface="Arial"/>
              </a:rPr>
              <a:t>mainly</a:t>
            </a:r>
            <a:r>
              <a:rPr sz="1100" i="1" spc="-45" dirty="0">
                <a:latin typeface="Arial"/>
                <a:cs typeface="Arial"/>
              </a:rPr>
              <a:t> </a:t>
            </a:r>
            <a:r>
              <a:rPr sz="1100" i="1" dirty="0">
                <a:latin typeface="Arial"/>
                <a:cs typeface="Arial"/>
              </a:rPr>
              <a:t>the</a:t>
            </a:r>
            <a:r>
              <a:rPr sz="1100" i="1" spc="-55" dirty="0">
                <a:latin typeface="Arial"/>
                <a:cs typeface="Arial"/>
              </a:rPr>
              <a:t> </a:t>
            </a:r>
            <a:r>
              <a:rPr sz="1100" i="1" dirty="0">
                <a:latin typeface="Arial"/>
                <a:cs typeface="Arial"/>
              </a:rPr>
              <a:t>people</a:t>
            </a:r>
            <a:r>
              <a:rPr sz="1100" i="1" spc="-60" dirty="0">
                <a:latin typeface="Arial"/>
                <a:cs typeface="Arial"/>
              </a:rPr>
              <a:t> </a:t>
            </a:r>
            <a:r>
              <a:rPr sz="1100" i="1" spc="10" dirty="0">
                <a:latin typeface="Arial"/>
                <a:cs typeface="Arial"/>
              </a:rPr>
              <a:t>who</a:t>
            </a:r>
            <a:r>
              <a:rPr sz="1100" i="1" spc="-35" dirty="0">
                <a:latin typeface="Arial"/>
                <a:cs typeface="Arial"/>
              </a:rPr>
              <a:t> </a:t>
            </a:r>
            <a:r>
              <a:rPr sz="1100" i="1" spc="5" dirty="0">
                <a:latin typeface="Arial"/>
                <a:cs typeface="Arial"/>
              </a:rPr>
              <a:t>uses</a:t>
            </a:r>
            <a:r>
              <a:rPr sz="1100" i="1" spc="-60" dirty="0">
                <a:latin typeface="Arial"/>
                <a:cs typeface="Arial"/>
              </a:rPr>
              <a:t> </a:t>
            </a:r>
            <a:r>
              <a:rPr sz="1100" i="1" dirty="0">
                <a:latin typeface="Arial"/>
                <a:cs typeface="Arial"/>
              </a:rPr>
              <a:t>the</a:t>
            </a:r>
            <a:r>
              <a:rPr sz="1100" i="1" spc="-30" dirty="0">
                <a:latin typeface="Arial"/>
                <a:cs typeface="Arial"/>
              </a:rPr>
              <a:t> </a:t>
            </a:r>
            <a:r>
              <a:rPr sz="1100" i="1" dirty="0">
                <a:latin typeface="Arial"/>
                <a:cs typeface="Arial"/>
              </a:rPr>
              <a:t>internet</a:t>
            </a:r>
            <a:r>
              <a:rPr sz="1100" i="1" spc="-90" dirty="0">
                <a:latin typeface="Arial"/>
                <a:cs typeface="Arial"/>
              </a:rPr>
              <a:t> </a:t>
            </a:r>
            <a:r>
              <a:rPr sz="1100" i="1" dirty="0">
                <a:latin typeface="Arial"/>
                <a:cs typeface="Arial"/>
              </a:rPr>
              <a:t>browsers</a:t>
            </a:r>
            <a:r>
              <a:rPr sz="1100" i="1" spc="240" dirty="0">
                <a:latin typeface="Arial"/>
                <a:cs typeface="Arial"/>
              </a:rPr>
              <a:t> </a:t>
            </a:r>
            <a:r>
              <a:rPr sz="1100" i="1" spc="5" dirty="0">
                <a:latin typeface="Arial"/>
                <a:cs typeface="Arial"/>
              </a:rPr>
              <a:t>and</a:t>
            </a:r>
            <a:r>
              <a:rPr sz="1100" i="1" spc="-35" dirty="0">
                <a:latin typeface="Arial"/>
                <a:cs typeface="Arial"/>
              </a:rPr>
              <a:t> </a:t>
            </a:r>
            <a:r>
              <a:rPr sz="1100" i="1" spc="5" dirty="0">
                <a:latin typeface="Arial"/>
                <a:cs typeface="Arial"/>
              </a:rPr>
              <a:t>watching</a:t>
            </a:r>
            <a:r>
              <a:rPr sz="1100" i="1" spc="-70" dirty="0">
                <a:latin typeface="Arial"/>
                <a:cs typeface="Arial"/>
              </a:rPr>
              <a:t> </a:t>
            </a:r>
            <a:r>
              <a:rPr sz="1100" i="1" spc="-5" dirty="0">
                <a:latin typeface="Arial"/>
                <a:cs typeface="Arial"/>
              </a:rPr>
              <a:t>entertainment</a:t>
            </a:r>
            <a:r>
              <a:rPr sz="1100" i="1" spc="-90" dirty="0">
                <a:latin typeface="Arial"/>
                <a:cs typeface="Arial"/>
              </a:rPr>
              <a:t> </a:t>
            </a:r>
            <a:r>
              <a:rPr sz="1100" i="1" spc="5" dirty="0">
                <a:latin typeface="Arial"/>
                <a:cs typeface="Arial"/>
              </a:rPr>
              <a:t>shows</a:t>
            </a:r>
            <a:r>
              <a:rPr sz="1100" i="1" spc="-75" dirty="0">
                <a:latin typeface="Arial"/>
                <a:cs typeface="Arial"/>
              </a:rPr>
              <a:t> </a:t>
            </a:r>
            <a:r>
              <a:rPr sz="1100" i="1" spc="10" dirty="0">
                <a:latin typeface="Arial"/>
                <a:cs typeface="Arial"/>
              </a:rPr>
              <a:t>and</a:t>
            </a:r>
            <a:r>
              <a:rPr sz="1100" i="1" spc="-40" dirty="0">
                <a:latin typeface="Arial"/>
                <a:cs typeface="Arial"/>
              </a:rPr>
              <a:t> </a:t>
            </a:r>
            <a:r>
              <a:rPr sz="1100" i="1" dirty="0">
                <a:latin typeface="Arial"/>
                <a:cs typeface="Arial"/>
              </a:rPr>
              <a:t>gaming.</a:t>
            </a:r>
            <a:endParaRPr sz="1100" dirty="0">
              <a:latin typeface="Arial"/>
              <a:cs typeface="Arial"/>
            </a:endParaRPr>
          </a:p>
          <a:p>
            <a:pPr>
              <a:spcBef>
                <a:spcPts val="35"/>
              </a:spcBef>
            </a:pPr>
            <a:endParaRPr sz="1400" dirty="0">
              <a:latin typeface="Arial"/>
              <a:cs typeface="Arial"/>
            </a:endParaRPr>
          </a:p>
          <a:p>
            <a:pPr marL="323732" indent="-311750">
              <a:buAutoNum type="arabicPeriod" startAt="3"/>
              <a:tabLst>
                <a:tab pos="323732" algn="l"/>
                <a:tab pos="324358" algn="l"/>
              </a:tabLst>
            </a:pPr>
            <a:r>
              <a:rPr sz="1400" b="1" spc="-20" dirty="0">
                <a:latin typeface="Times New Roman"/>
                <a:cs typeface="Times New Roman"/>
              </a:rPr>
              <a:t>Product</a:t>
            </a:r>
            <a:r>
              <a:rPr sz="1400" b="1" spc="-5" dirty="0">
                <a:latin typeface="Times New Roman"/>
                <a:cs typeface="Times New Roman"/>
              </a:rPr>
              <a:t> </a:t>
            </a:r>
            <a:r>
              <a:rPr sz="1400" b="1" spc="-15" dirty="0">
                <a:latin typeface="Times New Roman"/>
                <a:cs typeface="Times New Roman"/>
              </a:rPr>
              <a:t>Scope</a:t>
            </a:r>
            <a:endParaRPr sz="1400" dirty="0">
              <a:latin typeface="Times New Roman"/>
              <a:cs typeface="Times New Roman"/>
            </a:endParaRPr>
          </a:p>
          <a:p>
            <a:pPr>
              <a:spcBef>
                <a:spcPts val="35"/>
              </a:spcBef>
              <a:buFont typeface="Times New Roman"/>
              <a:buAutoNum type="arabicPeriod" startAt="3"/>
            </a:pPr>
            <a:endParaRPr sz="1100" dirty="0">
              <a:latin typeface="Times New Roman"/>
              <a:cs typeface="Times New Roman"/>
            </a:endParaRPr>
          </a:p>
          <a:p>
            <a:pPr marL="12600" marR="170052">
              <a:lnSpc>
                <a:spcPct val="91200"/>
              </a:lnSpc>
              <a:spcBef>
                <a:spcPts val="5"/>
              </a:spcBef>
            </a:pPr>
            <a:r>
              <a:rPr sz="1100" i="1" dirty="0">
                <a:latin typeface="Arial"/>
                <a:cs typeface="Arial"/>
              </a:rPr>
              <a:t>The purpose </a:t>
            </a:r>
            <a:r>
              <a:rPr sz="1100" i="1" spc="5" dirty="0">
                <a:latin typeface="Arial"/>
                <a:cs typeface="Arial"/>
              </a:rPr>
              <a:t>of </a:t>
            </a:r>
            <a:r>
              <a:rPr sz="1100" i="1" dirty="0">
                <a:latin typeface="Arial"/>
                <a:cs typeface="Arial"/>
              </a:rPr>
              <a:t>the </a:t>
            </a:r>
            <a:r>
              <a:rPr sz="1200" i="1" spc="-5" dirty="0">
                <a:latin typeface="Arial"/>
                <a:cs typeface="Arial"/>
              </a:rPr>
              <a:t>Movies, Series </a:t>
            </a:r>
            <a:r>
              <a:rPr sz="1200" i="1" dirty="0">
                <a:latin typeface="Arial"/>
                <a:cs typeface="Arial"/>
              </a:rPr>
              <a:t>and Games </a:t>
            </a:r>
            <a:r>
              <a:rPr sz="1200" i="1" spc="-5" dirty="0">
                <a:latin typeface="Arial"/>
                <a:cs typeface="Arial"/>
              </a:rPr>
              <a:t>recommendation </a:t>
            </a:r>
            <a:r>
              <a:rPr sz="1200" i="1" dirty="0">
                <a:latin typeface="Arial"/>
                <a:cs typeface="Arial"/>
              </a:rPr>
              <a:t>system </a:t>
            </a:r>
            <a:r>
              <a:rPr sz="1100" i="1" spc="-5" dirty="0">
                <a:latin typeface="Arial"/>
                <a:cs typeface="Arial"/>
              </a:rPr>
              <a:t>is </a:t>
            </a:r>
            <a:r>
              <a:rPr sz="1100" i="1" dirty="0">
                <a:latin typeface="Arial"/>
                <a:cs typeface="Arial"/>
              </a:rPr>
              <a:t>to </a:t>
            </a:r>
            <a:r>
              <a:rPr sz="1100" i="1" spc="5" dirty="0">
                <a:latin typeface="Arial"/>
                <a:cs typeface="Arial"/>
              </a:rPr>
              <a:t>ease </a:t>
            </a:r>
            <a:r>
              <a:rPr sz="1100" i="1" dirty="0">
                <a:latin typeface="Arial"/>
                <a:cs typeface="Arial"/>
              </a:rPr>
              <a:t>to access the </a:t>
            </a:r>
            <a:r>
              <a:rPr sz="1100" i="1" spc="-5" dirty="0">
                <a:latin typeface="Arial"/>
                <a:cs typeface="Arial"/>
              </a:rPr>
              <a:t>internet data’s  anduser-friendly</a:t>
            </a:r>
            <a:r>
              <a:rPr sz="1100" i="1" spc="-65" dirty="0">
                <a:latin typeface="Arial"/>
                <a:cs typeface="Arial"/>
              </a:rPr>
              <a:t> </a:t>
            </a:r>
            <a:r>
              <a:rPr sz="1100" i="1" dirty="0">
                <a:latin typeface="Arial"/>
                <a:cs typeface="Arial"/>
              </a:rPr>
              <a:t>manner</a:t>
            </a:r>
            <a:r>
              <a:rPr sz="1100" i="1" spc="-80" dirty="0">
                <a:latin typeface="Arial"/>
                <a:cs typeface="Arial"/>
              </a:rPr>
              <a:t> </a:t>
            </a:r>
            <a:r>
              <a:rPr sz="1100" i="1" dirty="0">
                <a:latin typeface="Arial"/>
                <a:cs typeface="Arial"/>
              </a:rPr>
              <a:t>for</a:t>
            </a:r>
            <a:r>
              <a:rPr sz="1100" i="1" spc="-45" dirty="0">
                <a:latin typeface="Arial"/>
                <a:cs typeface="Arial"/>
              </a:rPr>
              <a:t> </a:t>
            </a:r>
            <a:r>
              <a:rPr sz="1100" i="1" dirty="0">
                <a:latin typeface="Arial"/>
                <a:cs typeface="Arial"/>
              </a:rPr>
              <a:t>the</a:t>
            </a:r>
            <a:r>
              <a:rPr sz="1100" i="1" spc="5" dirty="0">
                <a:latin typeface="Arial"/>
                <a:cs typeface="Arial"/>
              </a:rPr>
              <a:t> </a:t>
            </a:r>
            <a:r>
              <a:rPr sz="1100" i="1" spc="-5" dirty="0">
                <a:latin typeface="Arial"/>
                <a:cs typeface="Arial"/>
              </a:rPr>
              <a:t>customers.</a:t>
            </a:r>
            <a:r>
              <a:rPr sz="1100" i="1" spc="-100" dirty="0">
                <a:latin typeface="Arial"/>
                <a:cs typeface="Arial"/>
              </a:rPr>
              <a:t> </a:t>
            </a:r>
            <a:r>
              <a:rPr sz="1100" i="1" dirty="0">
                <a:latin typeface="Arial"/>
                <a:cs typeface="Arial"/>
              </a:rPr>
              <a:t>The</a:t>
            </a:r>
            <a:r>
              <a:rPr sz="1100" i="1" spc="-20" dirty="0">
                <a:latin typeface="Arial"/>
                <a:cs typeface="Arial"/>
              </a:rPr>
              <a:t> </a:t>
            </a:r>
            <a:r>
              <a:rPr sz="1100" i="1" dirty="0">
                <a:latin typeface="Arial"/>
                <a:cs typeface="Arial"/>
              </a:rPr>
              <a:t>system</a:t>
            </a:r>
            <a:r>
              <a:rPr sz="1100" i="1" spc="-35" dirty="0">
                <a:latin typeface="Arial"/>
                <a:cs typeface="Arial"/>
              </a:rPr>
              <a:t> </a:t>
            </a:r>
            <a:r>
              <a:rPr sz="1100" i="1" spc="-5" dirty="0">
                <a:latin typeface="Arial"/>
                <a:cs typeface="Arial"/>
              </a:rPr>
              <a:t>is</a:t>
            </a:r>
            <a:r>
              <a:rPr sz="1100" i="1" spc="15" dirty="0">
                <a:latin typeface="Arial"/>
                <a:cs typeface="Arial"/>
              </a:rPr>
              <a:t> </a:t>
            </a:r>
            <a:r>
              <a:rPr sz="1100" i="1" spc="5" dirty="0">
                <a:latin typeface="Arial"/>
                <a:cs typeface="Arial"/>
              </a:rPr>
              <a:t>based</a:t>
            </a:r>
            <a:r>
              <a:rPr sz="1100" i="1" spc="-50" dirty="0">
                <a:latin typeface="Arial"/>
                <a:cs typeface="Arial"/>
              </a:rPr>
              <a:t> </a:t>
            </a:r>
            <a:r>
              <a:rPr sz="1100" i="1" dirty="0">
                <a:latin typeface="Arial"/>
                <a:cs typeface="Arial"/>
              </a:rPr>
              <a:t>on a</a:t>
            </a:r>
            <a:r>
              <a:rPr sz="1100" i="1" spc="25" dirty="0">
                <a:latin typeface="Arial"/>
                <a:cs typeface="Arial"/>
              </a:rPr>
              <a:t> </a:t>
            </a:r>
            <a:r>
              <a:rPr sz="1100" i="1" spc="-5" dirty="0">
                <a:latin typeface="Arial"/>
                <a:cs typeface="Arial"/>
              </a:rPr>
              <a:t>relational</a:t>
            </a:r>
            <a:r>
              <a:rPr sz="1100" i="1" spc="-65" dirty="0">
                <a:latin typeface="Arial"/>
                <a:cs typeface="Arial"/>
              </a:rPr>
              <a:t> </a:t>
            </a:r>
            <a:r>
              <a:rPr sz="1100" i="1" spc="-5" dirty="0">
                <a:latin typeface="Arial"/>
                <a:cs typeface="Arial"/>
              </a:rPr>
              <a:t>database</a:t>
            </a:r>
            <a:r>
              <a:rPr sz="1100" i="1" spc="-80" dirty="0">
                <a:latin typeface="Arial"/>
                <a:cs typeface="Arial"/>
              </a:rPr>
              <a:t> </a:t>
            </a:r>
            <a:r>
              <a:rPr sz="1100" i="1" dirty="0">
                <a:latin typeface="Arial"/>
                <a:cs typeface="Arial"/>
              </a:rPr>
              <a:t>from</a:t>
            </a:r>
            <a:r>
              <a:rPr sz="1100" i="1" spc="-40" dirty="0">
                <a:latin typeface="Arial"/>
                <a:cs typeface="Arial"/>
              </a:rPr>
              <a:t> </a:t>
            </a:r>
            <a:r>
              <a:rPr sz="1100" i="1" dirty="0">
                <a:latin typeface="Arial"/>
                <a:cs typeface="Arial"/>
              </a:rPr>
              <a:t>medias,</a:t>
            </a:r>
            <a:r>
              <a:rPr sz="1100" i="1" spc="-80" dirty="0">
                <a:latin typeface="Arial"/>
                <a:cs typeface="Arial"/>
              </a:rPr>
              <a:t> </a:t>
            </a:r>
            <a:r>
              <a:rPr sz="1100" i="1" spc="-5" dirty="0">
                <a:latin typeface="Arial"/>
                <a:cs typeface="Arial"/>
              </a:rPr>
              <a:t>gaming’s</a:t>
            </a:r>
            <a:r>
              <a:rPr sz="1100" i="1" spc="-60" dirty="0">
                <a:latin typeface="Arial"/>
                <a:cs typeface="Arial"/>
              </a:rPr>
              <a:t> </a:t>
            </a:r>
            <a:r>
              <a:rPr sz="1100" i="1" spc="5" dirty="0">
                <a:latin typeface="Arial"/>
                <a:cs typeface="Arial"/>
              </a:rPr>
              <a:t>and</a:t>
            </a:r>
            <a:r>
              <a:rPr sz="1100" i="1" spc="-50" dirty="0">
                <a:latin typeface="Arial"/>
                <a:cs typeface="Arial"/>
              </a:rPr>
              <a:t> </a:t>
            </a:r>
            <a:r>
              <a:rPr sz="1100" i="1" dirty="0">
                <a:latin typeface="Arial"/>
                <a:cs typeface="Arial"/>
              </a:rPr>
              <a:t>the  </a:t>
            </a:r>
            <a:r>
              <a:rPr sz="1100" i="1" spc="-5" dirty="0">
                <a:latin typeface="Arial"/>
                <a:cs typeface="Arial"/>
              </a:rPr>
              <a:t>entertainment </a:t>
            </a:r>
            <a:r>
              <a:rPr sz="1100" i="1" spc="5" dirty="0">
                <a:latin typeface="Arial"/>
                <a:cs typeface="Arial"/>
              </a:rPr>
              <a:t>shows. </a:t>
            </a:r>
            <a:r>
              <a:rPr sz="1100" i="1" dirty="0">
                <a:latin typeface="Arial"/>
                <a:cs typeface="Arial"/>
              </a:rPr>
              <a:t>So the scope of </a:t>
            </a:r>
            <a:r>
              <a:rPr sz="1100" i="1" spc="5" dirty="0">
                <a:latin typeface="Arial"/>
                <a:cs typeface="Arial"/>
              </a:rPr>
              <a:t>this </a:t>
            </a:r>
            <a:r>
              <a:rPr sz="1100" i="1" dirty="0">
                <a:latin typeface="Arial"/>
                <a:cs typeface="Arial"/>
              </a:rPr>
              <a:t>application</a:t>
            </a:r>
            <a:r>
              <a:rPr sz="1100" i="1" spc="-240" dirty="0">
                <a:latin typeface="Arial"/>
                <a:cs typeface="Arial"/>
              </a:rPr>
              <a:t> </a:t>
            </a:r>
            <a:r>
              <a:rPr sz="1100" i="1" spc="-5" dirty="0">
                <a:latin typeface="Arial"/>
                <a:cs typeface="Arial"/>
              </a:rPr>
              <a:t>is </a:t>
            </a:r>
            <a:r>
              <a:rPr sz="1100" i="1" dirty="0">
                <a:latin typeface="Arial"/>
                <a:cs typeface="Arial"/>
              </a:rPr>
              <a:t>very widely </a:t>
            </a:r>
            <a:r>
              <a:rPr sz="1100" i="1" spc="-5" dirty="0">
                <a:latin typeface="Arial"/>
                <a:cs typeface="Arial"/>
              </a:rPr>
              <a:t>distributed.</a:t>
            </a:r>
            <a:endParaRPr sz="1100" dirty="0">
              <a:latin typeface="Arial"/>
              <a:cs typeface="Arial"/>
            </a:endParaRPr>
          </a:p>
          <a:p>
            <a:pPr>
              <a:lnSpc>
                <a:spcPct val="100000"/>
              </a:lnSpc>
            </a:pPr>
            <a:endParaRPr sz="1200" dirty="0">
              <a:latin typeface="Arial"/>
              <a:cs typeface="Arial"/>
            </a:endParaRPr>
          </a:p>
          <a:p>
            <a:pPr>
              <a:spcBef>
                <a:spcPts val="25"/>
              </a:spcBef>
            </a:pPr>
            <a:endParaRPr sz="1000" dirty="0">
              <a:latin typeface="Arial"/>
              <a:cs typeface="Arial"/>
            </a:endParaRPr>
          </a:p>
          <a:p>
            <a:pPr marL="323732" indent="-311750">
              <a:buAutoNum type="arabicPeriod" startAt="4"/>
              <a:tabLst>
                <a:tab pos="323732" algn="l"/>
                <a:tab pos="324358" algn="l"/>
              </a:tabLst>
            </a:pPr>
            <a:r>
              <a:rPr sz="1400" b="1" spc="-10" dirty="0">
                <a:latin typeface="Times New Roman"/>
                <a:cs typeface="Times New Roman"/>
              </a:rPr>
              <a:t>References</a:t>
            </a:r>
            <a:endParaRPr sz="1400" dirty="0">
              <a:latin typeface="Times New Roman"/>
              <a:cs typeface="Times New Roman"/>
            </a:endParaRPr>
          </a:p>
          <a:p>
            <a:pPr marL="465430" lvl="1" indent="-227364">
              <a:lnSpc>
                <a:spcPts val="1260"/>
              </a:lnSpc>
              <a:spcBef>
                <a:spcPts val="1335"/>
              </a:spcBef>
              <a:buClr>
                <a:srgbClr val="000000"/>
              </a:buClr>
              <a:buFont typeface="Symbol"/>
              <a:buChar char=""/>
              <a:tabLst>
                <a:tab pos="465430" algn="l"/>
                <a:tab pos="466062" algn="l"/>
              </a:tabLst>
            </a:pPr>
            <a:r>
              <a:rPr sz="1100" u="sng" spc="-10" dirty="0">
                <a:solidFill>
                  <a:srgbClr val="E1D600"/>
                </a:solidFill>
                <a:uFill>
                  <a:solidFill>
                    <a:srgbClr val="0000FF"/>
                  </a:solidFill>
                </a:uFill>
                <a:latin typeface="Arial"/>
                <a:cs typeface="Arial"/>
                <a:hlinkClick r:id="rId5"/>
              </a:rPr>
              <a:t>https://towardsdatascience.com/the-4-recommendation-engines-that-can-predict-your-movie-</a:t>
            </a:r>
            <a:r>
              <a:rPr sz="1100" u="sng" spc="-5" dirty="0">
                <a:solidFill>
                  <a:srgbClr val="E1D600"/>
                </a:solidFill>
                <a:uFill>
                  <a:solidFill>
                    <a:srgbClr val="0000FF"/>
                  </a:solidFill>
                </a:uFill>
                <a:latin typeface="Arial"/>
                <a:cs typeface="Arial"/>
                <a:hlinkClick r:id="rId5"/>
              </a:rPr>
              <a:t> tastes-109dc4e10c52</a:t>
            </a:r>
            <a:endParaRPr sz="1100" dirty="0">
              <a:latin typeface="Arial"/>
              <a:cs typeface="Arial"/>
            </a:endParaRPr>
          </a:p>
          <a:p>
            <a:pPr marL="465430" lvl="1" indent="-227364">
              <a:lnSpc>
                <a:spcPts val="1260"/>
              </a:lnSpc>
              <a:buClr>
                <a:srgbClr val="000000"/>
              </a:buClr>
              <a:buFont typeface="Symbol"/>
              <a:buChar char=""/>
              <a:tabLst>
                <a:tab pos="465430" algn="l"/>
                <a:tab pos="466062" algn="l"/>
              </a:tabLst>
            </a:pPr>
            <a:r>
              <a:rPr sz="1100" u="sng" spc="-10" dirty="0">
                <a:solidFill>
                  <a:srgbClr val="E1D600"/>
                </a:solidFill>
                <a:uFill>
                  <a:solidFill>
                    <a:srgbClr val="0000FF"/>
                  </a:solidFill>
                </a:uFill>
                <a:latin typeface="Arial"/>
                <a:cs typeface="Arial"/>
                <a:hlinkClick r:id="rId6"/>
              </a:rPr>
              <a:t>https://www.manipalprolearn.com/blog/10-recommendation-engines-10-popular-brands-need-</a:t>
            </a:r>
            <a:r>
              <a:rPr sz="1100" u="sng" spc="250" dirty="0">
                <a:solidFill>
                  <a:srgbClr val="E1D600"/>
                </a:solidFill>
                <a:uFill>
                  <a:solidFill>
                    <a:srgbClr val="0000FF"/>
                  </a:solidFill>
                </a:uFill>
                <a:latin typeface="Arial"/>
                <a:cs typeface="Arial"/>
                <a:hlinkClick r:id="rId6"/>
              </a:rPr>
              <a:t> </a:t>
            </a:r>
            <a:r>
              <a:rPr sz="1100" u="sng" dirty="0">
                <a:solidFill>
                  <a:srgbClr val="E1D600"/>
                </a:solidFill>
                <a:uFill>
                  <a:solidFill>
                    <a:srgbClr val="0000FF"/>
                  </a:solidFill>
                </a:uFill>
                <a:latin typeface="Arial"/>
                <a:cs typeface="Arial"/>
                <a:hlinkClick r:id="rId6"/>
              </a:rPr>
              <a:t>have</a:t>
            </a:r>
            <a:endParaRPr sz="1100" dirty="0">
              <a:latin typeface="Arial"/>
              <a:cs typeface="Arial"/>
            </a:endParaRPr>
          </a:p>
          <a:p>
            <a:pPr>
              <a:spcBef>
                <a:spcPts val="20"/>
              </a:spcBef>
            </a:pPr>
            <a:endParaRPr sz="1900" dirty="0">
              <a:latin typeface="Arial"/>
              <a:cs typeface="Arial"/>
            </a:endParaRPr>
          </a:p>
          <a:p>
            <a:pPr marL="12600"/>
            <a:r>
              <a:rPr b="1" spc="5" dirty="0">
                <a:latin typeface="Times New Roman"/>
                <a:cs typeface="Times New Roman"/>
              </a:rPr>
              <a:t>2. </a:t>
            </a:r>
            <a:r>
              <a:rPr b="1" spc="-10" dirty="0">
                <a:latin typeface="Times New Roman"/>
                <a:cs typeface="Times New Roman"/>
              </a:rPr>
              <a:t>Overall</a:t>
            </a:r>
            <a:r>
              <a:rPr b="1" spc="-175" dirty="0">
                <a:latin typeface="Times New Roman"/>
                <a:cs typeface="Times New Roman"/>
              </a:rPr>
              <a:t> </a:t>
            </a:r>
            <a:r>
              <a:rPr b="1" spc="-10" dirty="0">
                <a:latin typeface="Times New Roman"/>
                <a:cs typeface="Times New Roman"/>
              </a:rPr>
              <a:t>Description</a:t>
            </a:r>
            <a:endParaRPr dirty="0">
              <a:latin typeface="Times New Roman"/>
              <a:cs typeface="Times New Roman"/>
            </a:endParaRPr>
          </a:p>
          <a:p>
            <a:pPr marL="323732" indent="-311750">
              <a:spcBef>
                <a:spcPts val="1310"/>
              </a:spcBef>
              <a:buAutoNum type="arabicPeriod"/>
              <a:tabLst>
                <a:tab pos="323732" algn="l"/>
                <a:tab pos="324358" algn="l"/>
              </a:tabLst>
            </a:pPr>
            <a:r>
              <a:rPr sz="1400" b="1" spc="-20" dirty="0">
                <a:latin typeface="Times New Roman"/>
                <a:cs typeface="Times New Roman"/>
              </a:rPr>
              <a:t>Product </a:t>
            </a:r>
            <a:r>
              <a:rPr sz="1400" b="1" spc="-5" dirty="0">
                <a:latin typeface="Times New Roman"/>
                <a:cs typeface="Times New Roman"/>
              </a:rPr>
              <a:t>Perspective</a:t>
            </a:r>
            <a:r>
              <a:rPr sz="1400" b="1" spc="-30" dirty="0">
                <a:latin typeface="Times New Roman"/>
                <a:cs typeface="Times New Roman"/>
              </a:rPr>
              <a:t> </a:t>
            </a:r>
            <a:r>
              <a:rPr sz="1400" b="1" spc="-15" dirty="0">
                <a:latin typeface="Times New Roman"/>
                <a:cs typeface="Times New Roman"/>
              </a:rPr>
              <a:t>I/p-task-o/p</a:t>
            </a:r>
            <a:endParaRPr sz="1400" dirty="0">
              <a:latin typeface="Times New Roman"/>
              <a:cs typeface="Times New Roman"/>
            </a:endParaRPr>
          </a:p>
          <a:p>
            <a:pPr marL="127212" marR="5077">
              <a:lnSpc>
                <a:spcPct val="111000"/>
              </a:lnSpc>
              <a:spcBef>
                <a:spcPts val="1094"/>
              </a:spcBef>
            </a:pPr>
            <a:r>
              <a:rPr sz="1100" i="1" dirty="0">
                <a:latin typeface="Arial"/>
                <a:cs typeface="Arial"/>
              </a:rPr>
              <a:t>The objective of </a:t>
            </a:r>
            <a:r>
              <a:rPr sz="1100" i="1" spc="5" dirty="0">
                <a:latin typeface="Arial"/>
                <a:cs typeface="Arial"/>
              </a:rPr>
              <a:t>our </a:t>
            </a:r>
            <a:r>
              <a:rPr sz="1100" i="1" dirty="0">
                <a:latin typeface="Arial"/>
                <a:cs typeface="Arial"/>
              </a:rPr>
              <a:t>project </a:t>
            </a:r>
            <a:r>
              <a:rPr sz="1100" i="1" spc="-5" dirty="0">
                <a:latin typeface="Arial"/>
                <a:cs typeface="Arial"/>
              </a:rPr>
              <a:t>is </a:t>
            </a:r>
            <a:r>
              <a:rPr sz="1100" i="1" dirty="0">
                <a:latin typeface="Arial"/>
                <a:cs typeface="Arial"/>
              </a:rPr>
              <a:t>to develop a software which will </a:t>
            </a:r>
            <a:r>
              <a:rPr sz="1100" i="1" spc="-5" dirty="0">
                <a:latin typeface="Arial"/>
                <a:cs typeface="Arial"/>
              </a:rPr>
              <a:t>recommend </a:t>
            </a:r>
            <a:r>
              <a:rPr sz="1100" i="1" dirty="0">
                <a:latin typeface="Arial"/>
                <a:cs typeface="Arial"/>
              </a:rPr>
              <a:t>the movies, series </a:t>
            </a:r>
            <a:r>
              <a:rPr sz="1100" i="1" spc="5" dirty="0">
                <a:latin typeface="Arial"/>
                <a:cs typeface="Arial"/>
              </a:rPr>
              <a:t>and </a:t>
            </a:r>
            <a:r>
              <a:rPr sz="1100" i="1" dirty="0">
                <a:latin typeface="Arial"/>
                <a:cs typeface="Arial"/>
              </a:rPr>
              <a:t>games to </a:t>
            </a:r>
            <a:r>
              <a:rPr sz="1100" i="1" spc="-5" dirty="0">
                <a:latin typeface="Arial"/>
                <a:cs typeface="Arial"/>
              </a:rPr>
              <a:t>its </a:t>
            </a:r>
            <a:r>
              <a:rPr sz="1100" i="1" dirty="0">
                <a:latin typeface="Arial"/>
                <a:cs typeface="Arial"/>
              </a:rPr>
              <a:t>users  </a:t>
            </a:r>
            <a:r>
              <a:rPr sz="1100" i="1" spc="5" dirty="0">
                <a:latin typeface="Arial"/>
                <a:cs typeface="Arial"/>
              </a:rPr>
              <a:t>based</a:t>
            </a:r>
            <a:r>
              <a:rPr sz="1100" i="1" spc="-85" dirty="0">
                <a:latin typeface="Arial"/>
                <a:cs typeface="Arial"/>
              </a:rPr>
              <a:t> </a:t>
            </a:r>
            <a:r>
              <a:rPr sz="1100" i="1" dirty="0">
                <a:latin typeface="Arial"/>
                <a:cs typeface="Arial"/>
              </a:rPr>
              <a:t>on</a:t>
            </a:r>
            <a:r>
              <a:rPr sz="1100" i="1" spc="-25" dirty="0">
                <a:latin typeface="Arial"/>
                <a:cs typeface="Arial"/>
              </a:rPr>
              <a:t> </a:t>
            </a:r>
            <a:r>
              <a:rPr sz="1100" i="1" dirty="0">
                <a:latin typeface="Arial"/>
                <a:cs typeface="Arial"/>
              </a:rPr>
              <a:t>their</a:t>
            </a:r>
            <a:r>
              <a:rPr sz="1100" i="1" spc="-70" dirty="0">
                <a:latin typeface="Arial"/>
                <a:cs typeface="Arial"/>
              </a:rPr>
              <a:t> </a:t>
            </a:r>
            <a:r>
              <a:rPr sz="1100" i="1" spc="-5" dirty="0">
                <a:latin typeface="Arial"/>
                <a:cs typeface="Arial"/>
              </a:rPr>
              <a:t>friend’s</a:t>
            </a:r>
            <a:r>
              <a:rPr sz="1100" i="1" spc="-40" dirty="0">
                <a:latin typeface="Arial"/>
                <a:cs typeface="Arial"/>
              </a:rPr>
              <a:t> </a:t>
            </a:r>
            <a:r>
              <a:rPr sz="1100" i="1" spc="-5" dirty="0">
                <a:latin typeface="Arial"/>
                <a:cs typeface="Arial"/>
              </a:rPr>
              <a:t>recommendation.</a:t>
            </a:r>
            <a:r>
              <a:rPr sz="1100" i="1" spc="-50" dirty="0">
                <a:latin typeface="Arial"/>
                <a:cs typeface="Arial"/>
              </a:rPr>
              <a:t> </a:t>
            </a:r>
            <a:r>
              <a:rPr sz="1100" i="1" spc="5" dirty="0">
                <a:latin typeface="Arial"/>
                <a:cs typeface="Arial"/>
              </a:rPr>
              <a:t>We</a:t>
            </a:r>
            <a:r>
              <a:rPr sz="1100" i="1" spc="-30" dirty="0">
                <a:latin typeface="Arial"/>
                <a:cs typeface="Arial"/>
              </a:rPr>
              <a:t> </a:t>
            </a:r>
            <a:r>
              <a:rPr sz="1100" i="1" dirty="0">
                <a:latin typeface="Arial"/>
                <a:cs typeface="Arial"/>
              </a:rPr>
              <a:t>plan</a:t>
            </a:r>
            <a:r>
              <a:rPr sz="1100" i="1" spc="-30" dirty="0">
                <a:latin typeface="Arial"/>
                <a:cs typeface="Arial"/>
              </a:rPr>
              <a:t> </a:t>
            </a:r>
            <a:r>
              <a:rPr sz="1100" i="1" dirty="0">
                <a:latin typeface="Arial"/>
                <a:cs typeface="Arial"/>
              </a:rPr>
              <a:t>to</a:t>
            </a:r>
            <a:r>
              <a:rPr sz="1100" i="1" spc="-55" dirty="0">
                <a:latin typeface="Arial"/>
                <a:cs typeface="Arial"/>
              </a:rPr>
              <a:t> </a:t>
            </a:r>
            <a:r>
              <a:rPr sz="1100" i="1" dirty="0">
                <a:latin typeface="Arial"/>
                <a:cs typeface="Arial"/>
              </a:rPr>
              <a:t>create</a:t>
            </a:r>
            <a:r>
              <a:rPr sz="1100" i="1" spc="-55" dirty="0">
                <a:latin typeface="Arial"/>
                <a:cs typeface="Arial"/>
              </a:rPr>
              <a:t> </a:t>
            </a:r>
            <a:r>
              <a:rPr sz="1100" i="1" dirty="0">
                <a:latin typeface="Arial"/>
                <a:cs typeface="Arial"/>
              </a:rPr>
              <a:t>an</a:t>
            </a:r>
            <a:r>
              <a:rPr sz="1100" i="1" spc="-55" dirty="0">
                <a:latin typeface="Arial"/>
                <a:cs typeface="Arial"/>
              </a:rPr>
              <a:t> </a:t>
            </a:r>
            <a:r>
              <a:rPr sz="1100" i="1" spc="5" dirty="0">
                <a:latin typeface="Arial"/>
                <a:cs typeface="Arial"/>
              </a:rPr>
              <a:t>app</a:t>
            </a:r>
            <a:r>
              <a:rPr sz="1100" i="1" spc="290" dirty="0">
                <a:latin typeface="Arial"/>
                <a:cs typeface="Arial"/>
              </a:rPr>
              <a:t> </a:t>
            </a:r>
            <a:r>
              <a:rPr sz="1100" i="1" dirty="0">
                <a:latin typeface="Arial"/>
                <a:cs typeface="Arial"/>
              </a:rPr>
              <a:t>which</a:t>
            </a:r>
            <a:r>
              <a:rPr sz="1100" i="1" spc="-50" dirty="0">
                <a:latin typeface="Arial"/>
                <a:cs typeface="Arial"/>
              </a:rPr>
              <a:t> </a:t>
            </a:r>
            <a:r>
              <a:rPr sz="1100" i="1" dirty="0">
                <a:latin typeface="Arial"/>
                <a:cs typeface="Arial"/>
              </a:rPr>
              <a:t>runs</a:t>
            </a:r>
            <a:r>
              <a:rPr sz="1100" i="1" spc="-15" dirty="0">
                <a:latin typeface="Arial"/>
                <a:cs typeface="Arial"/>
              </a:rPr>
              <a:t> </a:t>
            </a:r>
            <a:r>
              <a:rPr sz="1100" i="1" dirty="0">
                <a:latin typeface="Arial"/>
                <a:cs typeface="Arial"/>
              </a:rPr>
              <a:t>on</a:t>
            </a:r>
            <a:r>
              <a:rPr sz="1100" i="1" spc="-25" dirty="0">
                <a:latin typeface="Arial"/>
                <a:cs typeface="Arial"/>
              </a:rPr>
              <a:t> </a:t>
            </a:r>
            <a:r>
              <a:rPr sz="1100" i="1" dirty="0">
                <a:latin typeface="Arial"/>
                <a:cs typeface="Arial"/>
              </a:rPr>
              <a:t>Android</a:t>
            </a:r>
            <a:r>
              <a:rPr sz="1100" i="1" spc="-70" dirty="0">
                <a:latin typeface="Arial"/>
                <a:cs typeface="Arial"/>
              </a:rPr>
              <a:t> </a:t>
            </a:r>
            <a:r>
              <a:rPr sz="1100" i="1" dirty="0">
                <a:latin typeface="Arial"/>
                <a:cs typeface="Arial"/>
              </a:rPr>
              <a:t>O</a:t>
            </a:r>
            <a:r>
              <a:rPr sz="1100" i="1" spc="-5" dirty="0">
                <a:latin typeface="Arial"/>
                <a:cs typeface="Arial"/>
              </a:rPr>
              <a:t> </a:t>
            </a:r>
            <a:r>
              <a:rPr sz="1100" i="1" dirty="0">
                <a:latin typeface="Arial"/>
                <a:cs typeface="Arial"/>
              </a:rPr>
              <a:t>which</a:t>
            </a:r>
            <a:r>
              <a:rPr sz="1100" i="1" spc="-50" dirty="0">
                <a:latin typeface="Arial"/>
                <a:cs typeface="Arial"/>
              </a:rPr>
              <a:t> </a:t>
            </a:r>
            <a:r>
              <a:rPr sz="1100" i="1" dirty="0">
                <a:latin typeface="Arial"/>
                <a:cs typeface="Arial"/>
              </a:rPr>
              <a:t>lets</a:t>
            </a:r>
            <a:r>
              <a:rPr sz="1100" i="1" spc="-10" dirty="0">
                <a:latin typeface="Arial"/>
                <a:cs typeface="Arial"/>
              </a:rPr>
              <a:t> </a:t>
            </a:r>
            <a:r>
              <a:rPr sz="1100" i="1" spc="5" dirty="0">
                <a:latin typeface="Arial"/>
                <a:cs typeface="Arial"/>
              </a:rPr>
              <a:t>the</a:t>
            </a:r>
            <a:r>
              <a:rPr sz="1100" i="1" spc="-25" dirty="0">
                <a:latin typeface="Arial"/>
                <a:cs typeface="Arial"/>
              </a:rPr>
              <a:t> </a:t>
            </a:r>
            <a:r>
              <a:rPr sz="1100" i="1" dirty="0">
                <a:latin typeface="Arial"/>
                <a:cs typeface="Arial"/>
              </a:rPr>
              <a:t>users</a:t>
            </a:r>
            <a:r>
              <a:rPr sz="1100" i="1" spc="-35" dirty="0">
                <a:latin typeface="Arial"/>
                <a:cs typeface="Arial"/>
              </a:rPr>
              <a:t> </a:t>
            </a:r>
            <a:r>
              <a:rPr sz="1100" i="1" dirty="0">
                <a:latin typeface="Arial"/>
                <a:cs typeface="Arial"/>
              </a:rPr>
              <a:t>to</a:t>
            </a:r>
            <a:r>
              <a:rPr sz="1100" i="1" spc="-30" dirty="0">
                <a:latin typeface="Arial"/>
                <a:cs typeface="Arial"/>
              </a:rPr>
              <a:t> </a:t>
            </a:r>
            <a:r>
              <a:rPr sz="1100" i="1" dirty="0">
                <a:latin typeface="Arial"/>
                <a:cs typeface="Arial"/>
              </a:rPr>
              <a:t>create  </a:t>
            </a:r>
            <a:r>
              <a:rPr sz="1100" i="1" spc="5" dirty="0">
                <a:latin typeface="Arial"/>
                <a:cs typeface="Arial"/>
              </a:rPr>
              <a:t>an </a:t>
            </a:r>
            <a:r>
              <a:rPr sz="1100" i="1" dirty="0">
                <a:latin typeface="Arial"/>
                <a:cs typeface="Arial"/>
              </a:rPr>
              <a:t>account </a:t>
            </a:r>
            <a:r>
              <a:rPr sz="1100" i="1" spc="5" dirty="0">
                <a:latin typeface="Arial"/>
                <a:cs typeface="Arial"/>
              </a:rPr>
              <a:t>and </a:t>
            </a:r>
            <a:r>
              <a:rPr sz="1100" i="1" dirty="0">
                <a:latin typeface="Arial"/>
                <a:cs typeface="Arial"/>
              </a:rPr>
              <a:t>a </a:t>
            </a:r>
            <a:r>
              <a:rPr sz="1100" i="1" spc="-5" dirty="0">
                <a:latin typeface="Arial"/>
                <a:cs typeface="Arial"/>
              </a:rPr>
              <a:t>profile </a:t>
            </a:r>
            <a:r>
              <a:rPr sz="1100" i="1" spc="5" dirty="0">
                <a:latin typeface="Arial"/>
                <a:cs typeface="Arial"/>
              </a:rPr>
              <a:t>and </a:t>
            </a:r>
            <a:r>
              <a:rPr sz="1100" i="1" spc="-5" dirty="0">
                <a:latin typeface="Arial"/>
                <a:cs typeface="Arial"/>
              </a:rPr>
              <a:t>tell </a:t>
            </a:r>
            <a:r>
              <a:rPr sz="1100" i="1" dirty="0">
                <a:latin typeface="Arial"/>
                <a:cs typeface="Arial"/>
              </a:rPr>
              <a:t>others </a:t>
            </a:r>
            <a:r>
              <a:rPr sz="1100" i="1" spc="5" dirty="0">
                <a:latin typeface="Arial"/>
                <a:cs typeface="Arial"/>
              </a:rPr>
              <a:t>what </a:t>
            </a:r>
            <a:r>
              <a:rPr sz="1100" i="1" spc="-5" dirty="0">
                <a:latin typeface="Arial"/>
                <a:cs typeface="Arial"/>
              </a:rPr>
              <a:t>film </a:t>
            </a:r>
            <a:r>
              <a:rPr sz="1100" i="1" dirty="0">
                <a:latin typeface="Arial"/>
                <a:cs typeface="Arial"/>
              </a:rPr>
              <a:t>have they watched, which TV Showsare they watching or planned to  </a:t>
            </a:r>
            <a:r>
              <a:rPr sz="1100" i="1" spc="5" dirty="0">
                <a:latin typeface="Arial"/>
                <a:cs typeface="Arial"/>
              </a:rPr>
              <a:t>watch and </a:t>
            </a:r>
            <a:r>
              <a:rPr sz="1100" i="1" dirty="0">
                <a:latin typeface="Arial"/>
                <a:cs typeface="Arial"/>
              </a:rPr>
              <a:t>which Game have they </a:t>
            </a:r>
            <a:r>
              <a:rPr sz="1100" i="1" spc="5" dirty="0">
                <a:latin typeface="Arial"/>
                <a:cs typeface="Arial"/>
              </a:rPr>
              <a:t>been </a:t>
            </a:r>
            <a:r>
              <a:rPr sz="1100" i="1" dirty="0">
                <a:latin typeface="Arial"/>
                <a:cs typeface="Arial"/>
              </a:rPr>
              <a:t>playing. The </a:t>
            </a:r>
            <a:r>
              <a:rPr sz="1100" i="1" spc="5" dirty="0">
                <a:latin typeface="Arial"/>
                <a:cs typeface="Arial"/>
              </a:rPr>
              <a:t>app </a:t>
            </a:r>
            <a:r>
              <a:rPr sz="1100" i="1" dirty="0">
                <a:latin typeface="Arial"/>
                <a:cs typeface="Arial"/>
              </a:rPr>
              <a:t>would give </a:t>
            </a:r>
            <a:r>
              <a:rPr sz="1100" i="1" spc="5" dirty="0">
                <a:latin typeface="Arial"/>
                <a:cs typeface="Arial"/>
              </a:rPr>
              <a:t>hands-on </a:t>
            </a:r>
            <a:r>
              <a:rPr sz="1100" i="1" spc="-5" dirty="0">
                <a:latin typeface="Arial"/>
                <a:cs typeface="Arial"/>
              </a:rPr>
              <a:t>information(offline information </a:t>
            </a:r>
            <a:r>
              <a:rPr sz="1100" i="1" dirty="0">
                <a:latin typeface="Arial"/>
                <a:cs typeface="Arial"/>
              </a:rPr>
              <a:t>which </a:t>
            </a:r>
            <a:r>
              <a:rPr sz="1100" i="1" spc="-5" dirty="0">
                <a:latin typeface="Arial"/>
                <a:cs typeface="Arial"/>
              </a:rPr>
              <a:t>is  </a:t>
            </a:r>
            <a:r>
              <a:rPr sz="1100" i="1" dirty="0">
                <a:latin typeface="Arial"/>
                <a:cs typeface="Arial"/>
              </a:rPr>
              <a:t>updated from </a:t>
            </a:r>
            <a:r>
              <a:rPr sz="1100" i="1" spc="-5" dirty="0">
                <a:latin typeface="Arial"/>
                <a:cs typeface="Arial"/>
              </a:rPr>
              <a:t>time-to-time </a:t>
            </a:r>
            <a:r>
              <a:rPr sz="1100" i="1" dirty="0">
                <a:latin typeface="Arial"/>
                <a:cs typeface="Arial"/>
              </a:rPr>
              <a:t>by the developers </a:t>
            </a:r>
            <a:r>
              <a:rPr sz="1100" i="1" spc="-5" dirty="0">
                <a:latin typeface="Arial"/>
                <a:cs typeface="Arial"/>
              </a:rPr>
              <a:t>in </a:t>
            </a:r>
            <a:r>
              <a:rPr sz="1100" i="1" dirty="0">
                <a:latin typeface="Arial"/>
                <a:cs typeface="Arial"/>
              </a:rPr>
              <a:t>form </a:t>
            </a:r>
            <a:r>
              <a:rPr sz="1100" i="1" spc="5" dirty="0">
                <a:latin typeface="Arial"/>
                <a:cs typeface="Arial"/>
              </a:rPr>
              <a:t>of </a:t>
            </a:r>
            <a:r>
              <a:rPr sz="1100" i="1" dirty="0">
                <a:latin typeface="Arial"/>
                <a:cs typeface="Arial"/>
              </a:rPr>
              <a:t>updates) </a:t>
            </a:r>
            <a:r>
              <a:rPr sz="1100" i="1" spc="5" dirty="0">
                <a:latin typeface="Arial"/>
                <a:cs typeface="Arial"/>
              </a:rPr>
              <a:t>and </a:t>
            </a:r>
            <a:r>
              <a:rPr sz="1100" i="1" dirty="0">
                <a:latin typeface="Arial"/>
                <a:cs typeface="Arial"/>
              </a:rPr>
              <a:t>would </a:t>
            </a:r>
            <a:r>
              <a:rPr sz="1100" i="1" spc="5" dirty="0">
                <a:latin typeface="Arial"/>
                <a:cs typeface="Arial"/>
              </a:rPr>
              <a:t>be </a:t>
            </a:r>
            <a:r>
              <a:rPr sz="1100" i="1" spc="-5" dirty="0">
                <a:latin typeface="Arial"/>
                <a:cs typeface="Arial"/>
              </a:rPr>
              <a:t>supported </a:t>
            </a:r>
            <a:r>
              <a:rPr sz="1100" i="1" dirty="0">
                <a:latin typeface="Arial"/>
                <a:cs typeface="Arial"/>
              </a:rPr>
              <a:t>by </a:t>
            </a:r>
            <a:r>
              <a:rPr sz="1100" i="1" spc="-5" dirty="0">
                <a:latin typeface="Arial"/>
                <a:cs typeface="Arial"/>
              </a:rPr>
              <a:t>databases </a:t>
            </a:r>
            <a:r>
              <a:rPr sz="1100" i="1" dirty="0">
                <a:latin typeface="Arial"/>
                <a:cs typeface="Arial"/>
              </a:rPr>
              <a:t>containing  </a:t>
            </a:r>
            <a:r>
              <a:rPr sz="1100" i="1" spc="-5" dirty="0">
                <a:latin typeface="Arial"/>
                <a:cs typeface="Arial"/>
              </a:rPr>
              <a:t>information </a:t>
            </a:r>
            <a:r>
              <a:rPr sz="1100" i="1" dirty="0">
                <a:latin typeface="Arial"/>
                <a:cs typeface="Arial"/>
              </a:rPr>
              <a:t>over </a:t>
            </a:r>
            <a:r>
              <a:rPr sz="1100" i="1" spc="5" dirty="0">
                <a:latin typeface="Arial"/>
                <a:cs typeface="Arial"/>
              </a:rPr>
              <a:t>1000 </a:t>
            </a:r>
            <a:r>
              <a:rPr sz="1100" i="1" dirty="0">
                <a:latin typeface="Arial"/>
                <a:cs typeface="Arial"/>
              </a:rPr>
              <a:t>entries </a:t>
            </a:r>
            <a:r>
              <a:rPr sz="1100" i="1" spc="-5" dirty="0">
                <a:latin typeface="Arial"/>
                <a:cs typeface="Arial"/>
              </a:rPr>
              <a:t>in </a:t>
            </a:r>
            <a:r>
              <a:rPr sz="1100" i="1" dirty="0">
                <a:latin typeface="Arial"/>
                <a:cs typeface="Arial"/>
              </a:rPr>
              <a:t>each</a:t>
            </a:r>
            <a:r>
              <a:rPr sz="1100" i="1" spc="-175" dirty="0">
                <a:latin typeface="Arial"/>
                <a:cs typeface="Arial"/>
              </a:rPr>
              <a:t> </a:t>
            </a:r>
            <a:r>
              <a:rPr sz="1100" i="1" dirty="0">
                <a:latin typeface="Arial"/>
                <a:cs typeface="Arial"/>
              </a:rPr>
              <a:t>section.</a:t>
            </a:r>
            <a:endParaRPr sz="1100" dirty="0">
              <a:latin typeface="Arial"/>
              <a:cs typeface="Arial"/>
            </a:endParaRPr>
          </a:p>
          <a:p>
            <a:pPr marL="127212">
              <a:lnSpc>
                <a:spcPts val="1320"/>
              </a:lnSpc>
              <a:spcBef>
                <a:spcPts val="1075"/>
              </a:spcBef>
            </a:pPr>
            <a:r>
              <a:rPr sz="1200" i="1" spc="-10" dirty="0">
                <a:latin typeface="Arial"/>
                <a:cs typeface="Arial"/>
              </a:rPr>
              <a:t>This </a:t>
            </a:r>
            <a:r>
              <a:rPr sz="1200" i="1" spc="-5" dirty="0">
                <a:latin typeface="Arial"/>
                <a:cs typeface="Arial"/>
              </a:rPr>
              <a:t>would </a:t>
            </a:r>
            <a:r>
              <a:rPr sz="1200" i="1" spc="-10" dirty="0">
                <a:latin typeface="Arial"/>
                <a:cs typeface="Arial"/>
              </a:rPr>
              <a:t>give </a:t>
            </a:r>
            <a:r>
              <a:rPr sz="1200" i="1" spc="-5" dirty="0">
                <a:latin typeface="Arial"/>
                <a:cs typeface="Arial"/>
              </a:rPr>
              <a:t>people a </a:t>
            </a:r>
            <a:r>
              <a:rPr sz="1200" i="1" spc="-10" dirty="0">
                <a:latin typeface="Arial"/>
                <a:cs typeface="Arial"/>
              </a:rPr>
              <a:t>topic </a:t>
            </a:r>
            <a:r>
              <a:rPr sz="1200" i="1" dirty="0">
                <a:latin typeface="Arial"/>
                <a:cs typeface="Arial"/>
              </a:rPr>
              <a:t>common </a:t>
            </a:r>
            <a:r>
              <a:rPr sz="1200" i="1" spc="-5" dirty="0">
                <a:latin typeface="Arial"/>
                <a:cs typeface="Arial"/>
              </a:rPr>
              <a:t>between </a:t>
            </a:r>
            <a:r>
              <a:rPr sz="1200" i="1" dirty="0">
                <a:latin typeface="Arial"/>
                <a:cs typeface="Arial"/>
              </a:rPr>
              <a:t>them </a:t>
            </a:r>
            <a:r>
              <a:rPr sz="1200" i="1" spc="-5" dirty="0">
                <a:latin typeface="Arial"/>
                <a:cs typeface="Arial"/>
              </a:rPr>
              <a:t>and </a:t>
            </a:r>
            <a:r>
              <a:rPr sz="1200" i="1" dirty="0">
                <a:latin typeface="Arial"/>
                <a:cs typeface="Arial"/>
              </a:rPr>
              <a:t>would then take</a:t>
            </a:r>
            <a:r>
              <a:rPr sz="1200" i="1" spc="-70" dirty="0">
                <a:latin typeface="Arial"/>
                <a:cs typeface="Arial"/>
              </a:rPr>
              <a:t> </a:t>
            </a:r>
            <a:r>
              <a:rPr sz="1200" i="1" spc="-5" dirty="0">
                <a:latin typeface="Arial"/>
                <a:cs typeface="Arial"/>
              </a:rPr>
              <a:t>recommending</a:t>
            </a:r>
            <a:endParaRPr sz="1200" dirty="0">
              <a:latin typeface="Arial"/>
              <a:cs typeface="Arial"/>
            </a:endParaRPr>
          </a:p>
          <a:p>
            <a:pPr marL="127212">
              <a:lnSpc>
                <a:spcPts val="1320"/>
              </a:lnSpc>
            </a:pPr>
            <a:r>
              <a:rPr sz="1200" i="1" spc="-5" dirty="0">
                <a:latin typeface="Arial"/>
                <a:cs typeface="Arial"/>
              </a:rPr>
              <a:t>multimedia </a:t>
            </a:r>
            <a:r>
              <a:rPr sz="1200" i="1" dirty="0">
                <a:latin typeface="Arial"/>
                <a:cs typeface="Arial"/>
              </a:rPr>
              <a:t>to a </a:t>
            </a:r>
            <a:r>
              <a:rPr sz="1200" i="1" spc="-10" dirty="0">
                <a:latin typeface="Arial"/>
                <a:cs typeface="Arial"/>
              </a:rPr>
              <a:t>digital</a:t>
            </a:r>
            <a:r>
              <a:rPr sz="1200" i="1" spc="-55" dirty="0">
                <a:latin typeface="Arial"/>
                <a:cs typeface="Arial"/>
              </a:rPr>
              <a:t> </a:t>
            </a:r>
            <a:r>
              <a:rPr sz="1200" i="1" dirty="0">
                <a:latin typeface="Arial"/>
                <a:cs typeface="Arial"/>
              </a:rPr>
              <a:t>level.</a:t>
            </a:r>
            <a:endParaRPr sz="1200" dirty="0">
              <a:latin typeface="Arial"/>
              <a:cs typeface="Arial"/>
            </a:endParaRPr>
          </a:p>
          <a:p>
            <a:pPr>
              <a:lnSpc>
                <a:spcPct val="100000"/>
              </a:lnSpc>
            </a:pPr>
            <a:endParaRPr sz="1200" dirty="0">
              <a:latin typeface="Arial"/>
              <a:cs typeface="Arial"/>
            </a:endParaRPr>
          </a:p>
          <a:p>
            <a:pPr marL="323732" indent="-311750">
              <a:spcBef>
                <a:spcPts val="1045"/>
              </a:spcBef>
              <a:buAutoNum type="arabicPeriod" startAt="2"/>
              <a:tabLst>
                <a:tab pos="323732" algn="l"/>
                <a:tab pos="324358" algn="l"/>
              </a:tabLst>
            </a:pPr>
            <a:r>
              <a:rPr sz="1400" b="1" spc="-20" dirty="0">
                <a:latin typeface="Times New Roman"/>
                <a:cs typeface="Times New Roman"/>
              </a:rPr>
              <a:t>Product</a:t>
            </a:r>
            <a:r>
              <a:rPr sz="1400" b="1" dirty="0">
                <a:latin typeface="Times New Roman"/>
                <a:cs typeface="Times New Roman"/>
              </a:rPr>
              <a:t> </a:t>
            </a:r>
            <a:r>
              <a:rPr sz="1400" b="1" spc="-20" dirty="0">
                <a:latin typeface="Times New Roman"/>
                <a:cs typeface="Times New Roman"/>
              </a:rPr>
              <a:t>Functions</a:t>
            </a:r>
            <a:endParaRPr sz="1400" dirty="0">
              <a:latin typeface="Times New Roman"/>
              <a:cs typeface="Times New Roman"/>
            </a:endParaRPr>
          </a:p>
        </p:txBody>
      </p:sp>
      <p:sp>
        <p:nvSpPr>
          <p:cNvPr id="13" name="object 13"/>
          <p:cNvSpPr/>
          <p:nvPr/>
        </p:nvSpPr>
        <p:spPr>
          <a:xfrm>
            <a:off x="393280" y="234695"/>
            <a:ext cx="9271635" cy="7303134"/>
          </a:xfrm>
          <a:custGeom>
            <a:avLst/>
            <a:gdLst/>
            <a:ahLst/>
            <a:cxnLst/>
            <a:rect l="l" t="t" r="r" b="b"/>
            <a:pathLst>
              <a:path w="9271635" h="7303134">
                <a:moveTo>
                  <a:pt x="72948" y="36474"/>
                </a:moveTo>
                <a:lnTo>
                  <a:pt x="61137" y="36474"/>
                </a:lnTo>
                <a:lnTo>
                  <a:pt x="61137" y="7266203"/>
                </a:lnTo>
                <a:lnTo>
                  <a:pt x="72948" y="7266203"/>
                </a:lnTo>
                <a:lnTo>
                  <a:pt x="72948" y="36474"/>
                </a:lnTo>
                <a:close/>
              </a:path>
              <a:path w="9271635" h="7303134">
                <a:moveTo>
                  <a:pt x="9210421" y="37084"/>
                </a:moveTo>
                <a:lnTo>
                  <a:pt x="72974" y="37084"/>
                </a:lnTo>
                <a:lnTo>
                  <a:pt x="72974" y="43434"/>
                </a:lnTo>
                <a:lnTo>
                  <a:pt x="9198610" y="43434"/>
                </a:lnTo>
                <a:lnTo>
                  <a:pt x="9198610" y="7259574"/>
                </a:lnTo>
                <a:lnTo>
                  <a:pt x="72974" y="7259574"/>
                </a:lnTo>
                <a:lnTo>
                  <a:pt x="72974" y="7265924"/>
                </a:lnTo>
                <a:lnTo>
                  <a:pt x="9210421" y="7265924"/>
                </a:lnTo>
                <a:lnTo>
                  <a:pt x="9210421" y="7259574"/>
                </a:lnTo>
                <a:lnTo>
                  <a:pt x="9210421" y="43434"/>
                </a:lnTo>
                <a:lnTo>
                  <a:pt x="9210421" y="37084"/>
                </a:lnTo>
                <a:close/>
              </a:path>
              <a:path w="9271635" h="7303134">
                <a:moveTo>
                  <a:pt x="9271508" y="0"/>
                </a:moveTo>
                <a:lnTo>
                  <a:pt x="9222232" y="0"/>
                </a:lnTo>
                <a:lnTo>
                  <a:pt x="9222232" y="254"/>
                </a:lnTo>
                <a:lnTo>
                  <a:pt x="0" y="254"/>
                </a:lnTo>
                <a:lnTo>
                  <a:pt x="0" y="29464"/>
                </a:lnTo>
                <a:lnTo>
                  <a:pt x="0" y="7273544"/>
                </a:lnTo>
                <a:lnTo>
                  <a:pt x="0" y="7302754"/>
                </a:lnTo>
                <a:lnTo>
                  <a:pt x="9271508" y="7302754"/>
                </a:lnTo>
                <a:lnTo>
                  <a:pt x="9271508" y="7273544"/>
                </a:lnTo>
                <a:lnTo>
                  <a:pt x="49301" y="7273544"/>
                </a:lnTo>
                <a:lnTo>
                  <a:pt x="49301" y="29464"/>
                </a:lnTo>
                <a:lnTo>
                  <a:pt x="9222232" y="29464"/>
                </a:lnTo>
                <a:lnTo>
                  <a:pt x="9222232" y="7273277"/>
                </a:lnTo>
                <a:lnTo>
                  <a:pt x="9271508" y="7273277"/>
                </a:lnTo>
                <a:lnTo>
                  <a:pt x="9271508" y="0"/>
                </a:lnTo>
                <a:close/>
              </a:path>
            </a:pathLst>
          </a:custGeom>
          <a:solidFill>
            <a:srgbClr val="000000"/>
          </a:solidFill>
        </p:spPr>
        <p:txBody>
          <a:bodyPr wrap="square" lIns="0" tIns="0" rIns="0" bIns="0" rtlCol="0"/>
          <a:lstStyle/>
          <a:p>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0058400" cy="7772400"/>
          </a:xfrm>
          <a:prstGeom prst="rect">
            <a:avLst/>
          </a:prstGeom>
          <a:blipFill>
            <a:blip r:embed="rId2" cstate="print"/>
            <a:stretch>
              <a:fillRect/>
            </a:stretch>
          </a:blipFill>
        </p:spPr>
        <p:txBody>
          <a:bodyPr wrap="square" lIns="0" tIns="0" rIns="0" bIns="0" rtlCol="0"/>
          <a:lstStyle/>
          <a:p>
            <a:endParaRPr/>
          </a:p>
        </p:txBody>
      </p:sp>
      <p:sp>
        <p:nvSpPr>
          <p:cNvPr id="3" name="object 3"/>
          <p:cNvSpPr txBox="1"/>
          <p:nvPr/>
        </p:nvSpPr>
        <p:spPr>
          <a:xfrm>
            <a:off x="1167268" y="682242"/>
            <a:ext cx="7478395" cy="2459547"/>
          </a:xfrm>
          <a:prstGeom prst="rect">
            <a:avLst/>
          </a:prstGeom>
        </p:spPr>
        <p:txBody>
          <a:bodyPr vert="horz" wrap="square" lIns="0" tIns="13235" rIns="0" bIns="0" rtlCol="0">
            <a:spAutoFit/>
          </a:bodyPr>
          <a:lstStyle/>
          <a:p>
            <a:pPr marL="919528" indent="-227364">
              <a:lnSpc>
                <a:spcPts val="1260"/>
              </a:lnSpc>
              <a:spcBef>
                <a:spcPts val="105"/>
              </a:spcBef>
              <a:buFont typeface="Symbol"/>
              <a:buChar char=""/>
              <a:tabLst>
                <a:tab pos="919528" algn="l"/>
                <a:tab pos="920160" algn="l"/>
              </a:tabLst>
            </a:pPr>
            <a:r>
              <a:rPr sz="1100" i="1" dirty="0">
                <a:latin typeface="Arial"/>
                <a:cs typeface="Arial"/>
              </a:rPr>
              <a:t>It</a:t>
            </a:r>
            <a:r>
              <a:rPr sz="1100" i="1" spc="-15" dirty="0">
                <a:latin typeface="Arial"/>
                <a:cs typeface="Arial"/>
              </a:rPr>
              <a:t> </a:t>
            </a:r>
            <a:r>
              <a:rPr sz="1100" i="1" dirty="0">
                <a:latin typeface="Arial"/>
                <a:cs typeface="Arial"/>
              </a:rPr>
              <a:t>lets</a:t>
            </a:r>
            <a:r>
              <a:rPr sz="1100" i="1" spc="-65" dirty="0">
                <a:latin typeface="Arial"/>
                <a:cs typeface="Arial"/>
              </a:rPr>
              <a:t> </a:t>
            </a:r>
            <a:r>
              <a:rPr sz="1100" i="1" spc="5" dirty="0">
                <a:latin typeface="Arial"/>
                <a:cs typeface="Arial"/>
              </a:rPr>
              <a:t>you</a:t>
            </a:r>
            <a:r>
              <a:rPr sz="1100" i="1" spc="-15" dirty="0">
                <a:latin typeface="Arial"/>
                <a:cs typeface="Arial"/>
              </a:rPr>
              <a:t> </a:t>
            </a:r>
            <a:r>
              <a:rPr sz="1100" i="1" dirty="0">
                <a:latin typeface="Arial"/>
                <a:cs typeface="Arial"/>
              </a:rPr>
              <a:t>to</a:t>
            </a:r>
            <a:r>
              <a:rPr sz="1100" i="1" spc="-35" dirty="0">
                <a:latin typeface="Arial"/>
                <a:cs typeface="Arial"/>
              </a:rPr>
              <a:t> </a:t>
            </a:r>
            <a:r>
              <a:rPr sz="1100" i="1" spc="5" dirty="0">
                <a:latin typeface="Arial"/>
                <a:cs typeface="Arial"/>
              </a:rPr>
              <a:t>know</a:t>
            </a:r>
            <a:r>
              <a:rPr sz="1100" i="1" spc="-20" dirty="0">
                <a:latin typeface="Arial"/>
                <a:cs typeface="Arial"/>
              </a:rPr>
              <a:t> </a:t>
            </a:r>
            <a:r>
              <a:rPr sz="1100" i="1" spc="5" dirty="0">
                <a:latin typeface="Arial"/>
                <a:cs typeface="Arial"/>
              </a:rPr>
              <a:t>what</a:t>
            </a:r>
            <a:r>
              <a:rPr sz="1100" i="1" spc="-80" dirty="0">
                <a:latin typeface="Arial"/>
                <a:cs typeface="Arial"/>
              </a:rPr>
              <a:t> </a:t>
            </a:r>
            <a:r>
              <a:rPr sz="1100" i="1" dirty="0">
                <a:latin typeface="Arial"/>
                <a:cs typeface="Arial"/>
              </a:rPr>
              <a:t>movie,</a:t>
            </a:r>
            <a:r>
              <a:rPr sz="1100" i="1" spc="-15" dirty="0">
                <a:latin typeface="Arial"/>
                <a:cs typeface="Arial"/>
              </a:rPr>
              <a:t> </a:t>
            </a:r>
            <a:r>
              <a:rPr sz="1100" i="1" dirty="0">
                <a:latin typeface="Arial"/>
                <a:cs typeface="Arial"/>
              </a:rPr>
              <a:t>game</a:t>
            </a:r>
            <a:r>
              <a:rPr sz="1100" i="1" spc="-35" dirty="0">
                <a:latin typeface="Arial"/>
                <a:cs typeface="Arial"/>
              </a:rPr>
              <a:t> </a:t>
            </a:r>
            <a:r>
              <a:rPr sz="1100" i="1" spc="5" dirty="0">
                <a:latin typeface="Arial"/>
                <a:cs typeface="Arial"/>
              </a:rPr>
              <a:t>your</a:t>
            </a:r>
            <a:r>
              <a:rPr sz="1100" i="1" spc="-40" dirty="0">
                <a:latin typeface="Arial"/>
                <a:cs typeface="Arial"/>
              </a:rPr>
              <a:t> </a:t>
            </a:r>
            <a:r>
              <a:rPr sz="1100" i="1" dirty="0">
                <a:latin typeface="Arial"/>
                <a:cs typeface="Arial"/>
              </a:rPr>
              <a:t>friends</a:t>
            </a:r>
            <a:r>
              <a:rPr sz="1100" i="1" spc="-65" dirty="0">
                <a:latin typeface="Arial"/>
                <a:cs typeface="Arial"/>
              </a:rPr>
              <a:t> </a:t>
            </a:r>
            <a:r>
              <a:rPr sz="1100" i="1" spc="5" dirty="0">
                <a:latin typeface="Arial"/>
                <a:cs typeface="Arial"/>
              </a:rPr>
              <a:t>have</a:t>
            </a:r>
            <a:r>
              <a:rPr sz="1100" i="1" spc="-35" dirty="0">
                <a:latin typeface="Arial"/>
                <a:cs typeface="Arial"/>
              </a:rPr>
              <a:t> </a:t>
            </a:r>
            <a:r>
              <a:rPr sz="1100" i="1" spc="5" dirty="0">
                <a:latin typeface="Arial"/>
                <a:cs typeface="Arial"/>
              </a:rPr>
              <a:t>been</a:t>
            </a:r>
            <a:r>
              <a:rPr sz="1100" i="1" spc="-50" dirty="0">
                <a:latin typeface="Arial"/>
                <a:cs typeface="Arial"/>
              </a:rPr>
              <a:t> </a:t>
            </a:r>
            <a:r>
              <a:rPr sz="1100" i="1" spc="5" dirty="0">
                <a:latin typeface="Arial"/>
                <a:cs typeface="Arial"/>
              </a:rPr>
              <a:t>watching</a:t>
            </a:r>
            <a:r>
              <a:rPr sz="1100" i="1" spc="-110" dirty="0">
                <a:latin typeface="Arial"/>
                <a:cs typeface="Arial"/>
              </a:rPr>
              <a:t> </a:t>
            </a:r>
            <a:r>
              <a:rPr sz="1100" i="1" spc="5" dirty="0">
                <a:latin typeface="Arial"/>
                <a:cs typeface="Arial"/>
              </a:rPr>
              <a:t>and</a:t>
            </a:r>
            <a:r>
              <a:rPr sz="1100" i="1" spc="250" dirty="0">
                <a:latin typeface="Arial"/>
                <a:cs typeface="Arial"/>
              </a:rPr>
              <a:t> </a:t>
            </a:r>
            <a:r>
              <a:rPr sz="1100" i="1" dirty="0">
                <a:latin typeface="Arial"/>
                <a:cs typeface="Arial"/>
              </a:rPr>
              <a:t>playing</a:t>
            </a:r>
            <a:r>
              <a:rPr sz="1100" i="1" spc="-65" dirty="0">
                <a:latin typeface="Arial"/>
                <a:cs typeface="Arial"/>
              </a:rPr>
              <a:t> </a:t>
            </a:r>
            <a:r>
              <a:rPr sz="1100" i="1" spc="5" dirty="0">
                <a:latin typeface="Arial"/>
                <a:cs typeface="Arial"/>
              </a:rPr>
              <a:t>as</a:t>
            </a:r>
            <a:endParaRPr sz="1100" dirty="0">
              <a:latin typeface="Arial"/>
              <a:cs typeface="Arial"/>
            </a:endParaRPr>
          </a:p>
          <a:p>
            <a:pPr marL="919528">
              <a:lnSpc>
                <a:spcPts val="1260"/>
              </a:lnSpc>
            </a:pPr>
            <a:r>
              <a:rPr sz="1100" i="1" spc="-5" dirty="0">
                <a:latin typeface="Arial"/>
                <a:cs typeface="Arial"/>
              </a:rPr>
              <a:t>recommendations</a:t>
            </a:r>
            <a:endParaRPr sz="1100" dirty="0">
              <a:latin typeface="Arial"/>
              <a:cs typeface="Arial"/>
            </a:endParaRPr>
          </a:p>
          <a:p>
            <a:pPr>
              <a:spcBef>
                <a:spcPts val="40"/>
              </a:spcBef>
            </a:pPr>
            <a:endParaRPr sz="1000" dirty="0">
              <a:latin typeface="Arial"/>
              <a:cs typeface="Arial"/>
            </a:endParaRPr>
          </a:p>
          <a:p>
            <a:pPr marL="919528" indent="-227364">
              <a:buFont typeface="Symbol"/>
              <a:buChar char=""/>
              <a:tabLst>
                <a:tab pos="919528" algn="l"/>
                <a:tab pos="920160" algn="l"/>
              </a:tabLst>
            </a:pPr>
            <a:r>
              <a:rPr sz="1100" i="1" dirty="0">
                <a:latin typeface="Arial"/>
                <a:cs typeface="Arial"/>
              </a:rPr>
              <a:t>This</a:t>
            </a:r>
            <a:r>
              <a:rPr sz="1100" i="1" spc="-45" dirty="0">
                <a:latin typeface="Arial"/>
                <a:cs typeface="Arial"/>
              </a:rPr>
              <a:t> </a:t>
            </a:r>
            <a:r>
              <a:rPr sz="1100" i="1" dirty="0">
                <a:latin typeface="Arial"/>
                <a:cs typeface="Arial"/>
              </a:rPr>
              <a:t>lets</a:t>
            </a:r>
            <a:r>
              <a:rPr sz="1100" i="1" spc="-40" dirty="0">
                <a:latin typeface="Arial"/>
                <a:cs typeface="Arial"/>
              </a:rPr>
              <a:t> </a:t>
            </a:r>
            <a:r>
              <a:rPr sz="1100" i="1" dirty="0">
                <a:latin typeface="Arial"/>
                <a:cs typeface="Arial"/>
              </a:rPr>
              <a:t>you</a:t>
            </a:r>
            <a:r>
              <a:rPr sz="1100" i="1" spc="-10" dirty="0">
                <a:latin typeface="Arial"/>
                <a:cs typeface="Arial"/>
              </a:rPr>
              <a:t> </a:t>
            </a:r>
            <a:r>
              <a:rPr sz="1100" i="1" dirty="0">
                <a:latin typeface="Arial"/>
                <a:cs typeface="Arial"/>
              </a:rPr>
              <a:t>with</a:t>
            </a:r>
            <a:r>
              <a:rPr sz="1100" i="1" spc="-55" dirty="0">
                <a:latin typeface="Arial"/>
                <a:cs typeface="Arial"/>
              </a:rPr>
              <a:t> </a:t>
            </a:r>
            <a:r>
              <a:rPr sz="1100" i="1" dirty="0">
                <a:latin typeface="Arial"/>
                <a:cs typeface="Arial"/>
              </a:rPr>
              <a:t>the</a:t>
            </a:r>
            <a:r>
              <a:rPr sz="1100" i="1" spc="-30" dirty="0">
                <a:latin typeface="Arial"/>
                <a:cs typeface="Arial"/>
              </a:rPr>
              <a:t> </a:t>
            </a:r>
            <a:r>
              <a:rPr sz="1100" i="1" spc="-5" dirty="0">
                <a:latin typeface="Arial"/>
                <a:cs typeface="Arial"/>
              </a:rPr>
              <a:t>information’s(offline</a:t>
            </a:r>
            <a:r>
              <a:rPr sz="1100" i="1" spc="-105" dirty="0">
                <a:latin typeface="Arial"/>
                <a:cs typeface="Arial"/>
              </a:rPr>
              <a:t> </a:t>
            </a:r>
            <a:r>
              <a:rPr sz="1100" i="1" spc="-5" dirty="0">
                <a:latin typeface="Arial"/>
                <a:cs typeface="Arial"/>
              </a:rPr>
              <a:t>information’s</a:t>
            </a:r>
            <a:r>
              <a:rPr sz="1100" i="1" spc="-70" dirty="0">
                <a:latin typeface="Arial"/>
                <a:cs typeface="Arial"/>
              </a:rPr>
              <a:t> </a:t>
            </a:r>
            <a:r>
              <a:rPr sz="1100" i="1" dirty="0">
                <a:latin typeface="Arial"/>
                <a:cs typeface="Arial"/>
              </a:rPr>
              <a:t>which</a:t>
            </a:r>
            <a:r>
              <a:rPr sz="1100" i="1" spc="-30" dirty="0">
                <a:latin typeface="Arial"/>
                <a:cs typeface="Arial"/>
              </a:rPr>
              <a:t> </a:t>
            </a:r>
            <a:r>
              <a:rPr sz="1100" i="1" dirty="0">
                <a:latin typeface="Arial"/>
                <a:cs typeface="Arial"/>
              </a:rPr>
              <a:t>are</a:t>
            </a:r>
            <a:r>
              <a:rPr sz="1100" i="1" spc="-30" dirty="0">
                <a:latin typeface="Arial"/>
                <a:cs typeface="Arial"/>
              </a:rPr>
              <a:t> </a:t>
            </a:r>
            <a:r>
              <a:rPr sz="1100" i="1" dirty="0">
                <a:latin typeface="Arial"/>
                <a:cs typeface="Arial"/>
              </a:rPr>
              <a:t>getting</a:t>
            </a:r>
            <a:r>
              <a:rPr sz="1100" i="1" spc="-75" dirty="0">
                <a:latin typeface="Arial"/>
                <a:cs typeface="Arial"/>
              </a:rPr>
              <a:t> </a:t>
            </a:r>
            <a:r>
              <a:rPr sz="1100" i="1" dirty="0">
                <a:latin typeface="Arial"/>
                <a:cs typeface="Arial"/>
              </a:rPr>
              <a:t>updated</a:t>
            </a:r>
            <a:endParaRPr sz="1100" dirty="0">
              <a:latin typeface="Arial"/>
              <a:cs typeface="Arial"/>
            </a:endParaRPr>
          </a:p>
          <a:p>
            <a:pPr>
              <a:spcBef>
                <a:spcPts val="55"/>
              </a:spcBef>
              <a:buFont typeface="Symbol"/>
              <a:buChar char=""/>
            </a:pPr>
            <a:endParaRPr sz="1100" dirty="0">
              <a:latin typeface="Arial"/>
              <a:cs typeface="Arial"/>
            </a:endParaRPr>
          </a:p>
          <a:p>
            <a:pPr marL="919528" indent="-227364">
              <a:lnSpc>
                <a:spcPts val="1260"/>
              </a:lnSpc>
              <a:buFont typeface="Symbol"/>
              <a:buChar char=""/>
              <a:tabLst>
                <a:tab pos="919528" algn="l"/>
                <a:tab pos="920160" algn="l"/>
              </a:tabLst>
            </a:pPr>
            <a:r>
              <a:rPr sz="1100" spc="-5" dirty="0">
                <a:latin typeface="Arial"/>
                <a:cs typeface="Arial"/>
              </a:rPr>
              <a:t>Information </a:t>
            </a:r>
            <a:r>
              <a:rPr sz="1100" dirty="0">
                <a:latin typeface="Arial"/>
                <a:cs typeface="Arial"/>
              </a:rPr>
              <a:t>provided are </a:t>
            </a:r>
            <a:r>
              <a:rPr sz="1100" spc="5" dirty="0">
                <a:latin typeface="Arial"/>
                <a:cs typeface="Arial"/>
              </a:rPr>
              <a:t>of </a:t>
            </a:r>
            <a:r>
              <a:rPr sz="1100" dirty="0">
                <a:latin typeface="Arial"/>
                <a:cs typeface="Arial"/>
              </a:rPr>
              <a:t>3 </a:t>
            </a:r>
            <a:r>
              <a:rPr sz="1100" spc="-5" dirty="0">
                <a:latin typeface="Arial"/>
                <a:cs typeface="Arial"/>
              </a:rPr>
              <a:t>categories </a:t>
            </a:r>
            <a:r>
              <a:rPr sz="1100" dirty="0">
                <a:latin typeface="Arial"/>
                <a:cs typeface="Arial"/>
              </a:rPr>
              <a:t>include </a:t>
            </a:r>
            <a:r>
              <a:rPr sz="1100" spc="-10" dirty="0">
                <a:latin typeface="Arial"/>
                <a:cs typeface="Arial"/>
              </a:rPr>
              <a:t>creators,availability,overview </a:t>
            </a:r>
            <a:r>
              <a:rPr sz="1100" spc="-5" dirty="0">
                <a:latin typeface="Arial"/>
                <a:cs typeface="Arial"/>
              </a:rPr>
              <a:t>details </a:t>
            </a:r>
            <a:r>
              <a:rPr sz="1100" spc="10" dirty="0">
                <a:latin typeface="Arial"/>
                <a:cs typeface="Arial"/>
              </a:rPr>
              <a:t>and </a:t>
            </a:r>
            <a:r>
              <a:rPr sz="1100" spc="5" dirty="0">
                <a:latin typeface="Arial"/>
                <a:cs typeface="Arial"/>
              </a:rPr>
              <a:t>reception</a:t>
            </a:r>
            <a:r>
              <a:rPr sz="1100" spc="-140" dirty="0">
                <a:latin typeface="Arial"/>
                <a:cs typeface="Arial"/>
              </a:rPr>
              <a:t> </a:t>
            </a:r>
            <a:r>
              <a:rPr sz="1100" spc="5" dirty="0">
                <a:latin typeface="Arial"/>
                <a:cs typeface="Arial"/>
              </a:rPr>
              <a:t>from</a:t>
            </a:r>
            <a:endParaRPr sz="1100" dirty="0">
              <a:latin typeface="Arial"/>
              <a:cs typeface="Arial"/>
            </a:endParaRPr>
          </a:p>
          <a:p>
            <a:pPr marL="919528">
              <a:lnSpc>
                <a:spcPts val="1260"/>
              </a:lnSpc>
            </a:pPr>
            <a:r>
              <a:rPr sz="1100" dirty="0">
                <a:latin typeface="Arial"/>
                <a:cs typeface="Arial"/>
              </a:rPr>
              <a:t>various </a:t>
            </a:r>
            <a:r>
              <a:rPr sz="1100" spc="-5" dirty="0">
                <a:latin typeface="Arial"/>
                <a:cs typeface="Arial"/>
              </a:rPr>
              <a:t>multimedia-related</a:t>
            </a:r>
            <a:r>
              <a:rPr sz="1100" spc="-180" dirty="0">
                <a:latin typeface="Arial"/>
                <a:cs typeface="Arial"/>
              </a:rPr>
              <a:t> </a:t>
            </a:r>
            <a:r>
              <a:rPr sz="1100" dirty="0">
                <a:latin typeface="Arial"/>
                <a:cs typeface="Arial"/>
              </a:rPr>
              <a:t>resources.</a:t>
            </a:r>
          </a:p>
          <a:p>
            <a:pPr>
              <a:lnSpc>
                <a:spcPct val="100000"/>
              </a:lnSpc>
            </a:pPr>
            <a:endParaRPr sz="1200" dirty="0">
              <a:latin typeface="Arial"/>
              <a:cs typeface="Arial"/>
            </a:endParaRPr>
          </a:p>
          <a:p>
            <a:pPr>
              <a:spcBef>
                <a:spcPts val="45"/>
              </a:spcBef>
            </a:pPr>
            <a:endParaRPr sz="1100" dirty="0">
              <a:latin typeface="Arial"/>
              <a:cs typeface="Arial"/>
            </a:endParaRPr>
          </a:p>
          <a:p>
            <a:pPr marL="12600">
              <a:tabLst>
                <a:tab pos="323732" algn="l"/>
              </a:tabLst>
            </a:pPr>
            <a:r>
              <a:rPr sz="1400" b="1" spc="-5" dirty="0">
                <a:latin typeface="Times New Roman"/>
                <a:cs typeface="Times New Roman"/>
              </a:rPr>
              <a:t>3.	User Classes </a:t>
            </a:r>
            <a:r>
              <a:rPr sz="1400" b="1" spc="-20" dirty="0">
                <a:latin typeface="Times New Roman"/>
                <a:cs typeface="Times New Roman"/>
              </a:rPr>
              <a:t>and </a:t>
            </a:r>
            <a:r>
              <a:rPr sz="1400" b="1" spc="-10" dirty="0">
                <a:latin typeface="Times New Roman"/>
                <a:cs typeface="Times New Roman"/>
              </a:rPr>
              <a:t>Characteristics</a:t>
            </a:r>
            <a:endParaRPr sz="1400" dirty="0">
              <a:latin typeface="Times New Roman"/>
              <a:cs typeface="Times New Roman"/>
            </a:endParaRPr>
          </a:p>
          <a:p>
            <a:pPr marL="465430" marR="5077">
              <a:lnSpc>
                <a:spcPct val="110900"/>
              </a:lnSpc>
              <a:spcBef>
                <a:spcPts val="1094"/>
              </a:spcBef>
            </a:pPr>
            <a:r>
              <a:rPr sz="1100" i="1" dirty="0">
                <a:latin typeface="Arial"/>
                <a:cs typeface="Arial"/>
              </a:rPr>
              <a:t>As it is general software developed it can be used by </a:t>
            </a:r>
            <a:r>
              <a:rPr sz="1100" i="1" spc="5" dirty="0">
                <a:latin typeface="Arial"/>
                <a:cs typeface="Arial"/>
              </a:rPr>
              <a:t>any </a:t>
            </a:r>
            <a:r>
              <a:rPr sz="1100" i="1" dirty="0">
                <a:latin typeface="Arial"/>
                <a:cs typeface="Arial"/>
              </a:rPr>
              <a:t>kind </a:t>
            </a:r>
            <a:r>
              <a:rPr sz="1100" i="1" spc="5" dirty="0">
                <a:latin typeface="Arial"/>
                <a:cs typeface="Arial"/>
              </a:rPr>
              <a:t>of </a:t>
            </a:r>
            <a:r>
              <a:rPr sz="1100" i="1" dirty="0">
                <a:latin typeface="Arial"/>
                <a:cs typeface="Arial"/>
              </a:rPr>
              <a:t>people </a:t>
            </a:r>
            <a:r>
              <a:rPr sz="1100" i="1" spc="5" dirty="0">
                <a:latin typeface="Arial"/>
                <a:cs typeface="Arial"/>
              </a:rPr>
              <a:t>who </a:t>
            </a:r>
            <a:r>
              <a:rPr sz="1100" i="1" dirty="0">
                <a:latin typeface="Arial"/>
                <a:cs typeface="Arial"/>
              </a:rPr>
              <a:t>generally use </a:t>
            </a:r>
            <a:r>
              <a:rPr sz="1100" i="1" spc="-5" dirty="0">
                <a:latin typeface="Arial"/>
                <a:cs typeface="Arial"/>
              </a:rPr>
              <a:t>internet. </a:t>
            </a:r>
            <a:r>
              <a:rPr sz="1100" i="1" dirty="0">
                <a:latin typeface="Arial"/>
                <a:cs typeface="Arial"/>
              </a:rPr>
              <a:t>The </a:t>
            </a:r>
            <a:r>
              <a:rPr sz="1100" i="1" spc="-5" dirty="0">
                <a:latin typeface="Arial"/>
                <a:cs typeface="Arial"/>
              </a:rPr>
              <a:t>main  </a:t>
            </a:r>
            <a:r>
              <a:rPr sz="1100" i="1" dirty="0">
                <a:latin typeface="Arial"/>
                <a:cs typeface="Arial"/>
              </a:rPr>
              <a:t>characteristics</a:t>
            </a:r>
            <a:r>
              <a:rPr sz="1100" i="1" spc="-90" dirty="0">
                <a:latin typeface="Arial"/>
                <a:cs typeface="Arial"/>
              </a:rPr>
              <a:t> </a:t>
            </a:r>
            <a:r>
              <a:rPr sz="1100" i="1" dirty="0">
                <a:latin typeface="Arial"/>
                <a:cs typeface="Arial"/>
              </a:rPr>
              <a:t>is</a:t>
            </a:r>
            <a:r>
              <a:rPr sz="1100" i="1" spc="-20" dirty="0">
                <a:latin typeface="Arial"/>
                <a:cs typeface="Arial"/>
              </a:rPr>
              <a:t> </a:t>
            </a:r>
            <a:r>
              <a:rPr sz="1100" i="1" spc="5" dirty="0">
                <a:latin typeface="Arial"/>
                <a:cs typeface="Arial"/>
              </a:rPr>
              <a:t>that</a:t>
            </a:r>
            <a:r>
              <a:rPr sz="1100" i="1" spc="-95" dirty="0">
                <a:latin typeface="Arial"/>
                <a:cs typeface="Arial"/>
              </a:rPr>
              <a:t> </a:t>
            </a:r>
            <a:r>
              <a:rPr sz="1100" i="1" dirty="0">
                <a:latin typeface="Arial"/>
                <a:cs typeface="Arial"/>
              </a:rPr>
              <a:t>the</a:t>
            </a:r>
            <a:r>
              <a:rPr sz="1100" i="1" spc="-30" dirty="0">
                <a:latin typeface="Arial"/>
                <a:cs typeface="Arial"/>
              </a:rPr>
              <a:t> </a:t>
            </a:r>
            <a:r>
              <a:rPr sz="1100" i="1" dirty="0">
                <a:latin typeface="Arial"/>
                <a:cs typeface="Arial"/>
              </a:rPr>
              <a:t>system</a:t>
            </a:r>
            <a:r>
              <a:rPr sz="1100" i="1" spc="-90" dirty="0">
                <a:latin typeface="Arial"/>
                <a:cs typeface="Arial"/>
              </a:rPr>
              <a:t> </a:t>
            </a:r>
            <a:r>
              <a:rPr sz="1100" i="1" spc="5" dirty="0">
                <a:latin typeface="Arial"/>
                <a:cs typeface="Arial"/>
              </a:rPr>
              <a:t>needs</a:t>
            </a:r>
            <a:r>
              <a:rPr sz="1100" i="1" spc="-45" dirty="0">
                <a:latin typeface="Arial"/>
                <a:cs typeface="Arial"/>
              </a:rPr>
              <a:t> </a:t>
            </a:r>
            <a:r>
              <a:rPr sz="1100" i="1" dirty="0">
                <a:latin typeface="Arial"/>
                <a:cs typeface="Arial"/>
              </a:rPr>
              <a:t>to</a:t>
            </a:r>
            <a:r>
              <a:rPr sz="1100" i="1" spc="-30" dirty="0">
                <a:latin typeface="Arial"/>
                <a:cs typeface="Arial"/>
              </a:rPr>
              <a:t> </a:t>
            </a:r>
            <a:r>
              <a:rPr sz="1100" i="1" dirty="0">
                <a:latin typeface="Arial"/>
                <a:cs typeface="Arial"/>
              </a:rPr>
              <a:t>be</a:t>
            </a:r>
            <a:r>
              <a:rPr sz="1100" i="1" spc="5" dirty="0">
                <a:latin typeface="Arial"/>
                <a:cs typeface="Arial"/>
              </a:rPr>
              <a:t> </a:t>
            </a:r>
            <a:r>
              <a:rPr sz="1100" i="1" dirty="0">
                <a:latin typeface="Arial"/>
                <a:cs typeface="Arial"/>
              </a:rPr>
              <a:t>updated</a:t>
            </a:r>
            <a:r>
              <a:rPr sz="1100" i="1" spc="-105" dirty="0">
                <a:latin typeface="Arial"/>
                <a:cs typeface="Arial"/>
              </a:rPr>
              <a:t> </a:t>
            </a:r>
            <a:r>
              <a:rPr sz="1100" i="1" dirty="0">
                <a:latin typeface="Arial"/>
                <a:cs typeface="Arial"/>
              </a:rPr>
              <a:t>every</a:t>
            </a:r>
            <a:r>
              <a:rPr sz="1100" i="1" spc="-45" dirty="0">
                <a:latin typeface="Arial"/>
                <a:cs typeface="Arial"/>
              </a:rPr>
              <a:t> </a:t>
            </a:r>
            <a:r>
              <a:rPr sz="1100" i="1" spc="-5" dirty="0">
                <a:latin typeface="Arial"/>
                <a:cs typeface="Arial"/>
              </a:rPr>
              <a:t>time</a:t>
            </a:r>
            <a:r>
              <a:rPr sz="1100" i="1" dirty="0">
                <a:latin typeface="Arial"/>
                <a:cs typeface="Arial"/>
              </a:rPr>
              <a:t> do</a:t>
            </a:r>
            <a:r>
              <a:rPr sz="1100" i="1" spc="-60" dirty="0">
                <a:latin typeface="Arial"/>
                <a:cs typeface="Arial"/>
              </a:rPr>
              <a:t> </a:t>
            </a:r>
            <a:r>
              <a:rPr sz="1100" i="1" dirty="0">
                <a:latin typeface="Arial"/>
                <a:cs typeface="Arial"/>
              </a:rPr>
              <a:t>the </a:t>
            </a:r>
            <a:r>
              <a:rPr sz="1100" i="1" spc="-5" dirty="0">
                <a:latin typeface="Arial"/>
                <a:cs typeface="Arial"/>
              </a:rPr>
              <a:t>information’s</a:t>
            </a:r>
            <a:r>
              <a:rPr sz="1100" i="1" spc="-70" dirty="0">
                <a:latin typeface="Arial"/>
                <a:cs typeface="Arial"/>
              </a:rPr>
              <a:t> </a:t>
            </a:r>
            <a:r>
              <a:rPr sz="1100" i="1" dirty="0">
                <a:latin typeface="Arial"/>
                <a:cs typeface="Arial"/>
              </a:rPr>
              <a:t>provide</a:t>
            </a:r>
            <a:r>
              <a:rPr sz="1100" i="1" spc="-80" dirty="0">
                <a:latin typeface="Arial"/>
                <a:cs typeface="Arial"/>
              </a:rPr>
              <a:t> </a:t>
            </a:r>
            <a:r>
              <a:rPr sz="1100" i="1" dirty="0">
                <a:latin typeface="Arial"/>
                <a:cs typeface="Arial"/>
              </a:rPr>
              <a:t>are</a:t>
            </a:r>
            <a:r>
              <a:rPr sz="1100" i="1" spc="-35" dirty="0">
                <a:latin typeface="Arial"/>
                <a:cs typeface="Arial"/>
              </a:rPr>
              <a:t> </a:t>
            </a:r>
            <a:r>
              <a:rPr sz="1100" i="1" dirty="0">
                <a:latin typeface="Arial"/>
                <a:cs typeface="Arial"/>
              </a:rPr>
              <a:t>latest</a:t>
            </a:r>
            <a:r>
              <a:rPr sz="1100" i="1" spc="-60" dirty="0">
                <a:latin typeface="Arial"/>
                <a:cs typeface="Arial"/>
              </a:rPr>
              <a:t> </a:t>
            </a:r>
            <a:r>
              <a:rPr sz="1100" i="1" spc="5" dirty="0">
                <a:latin typeface="Arial"/>
                <a:cs typeface="Arial"/>
              </a:rPr>
              <a:t>and</a:t>
            </a:r>
            <a:r>
              <a:rPr sz="1100" i="1" spc="-60" dirty="0">
                <a:latin typeface="Arial"/>
                <a:cs typeface="Arial"/>
              </a:rPr>
              <a:t> </a:t>
            </a:r>
            <a:r>
              <a:rPr sz="1100" i="1" dirty="0">
                <a:latin typeface="Arial"/>
                <a:cs typeface="Arial"/>
              </a:rPr>
              <a:t>finest  </a:t>
            </a:r>
            <a:r>
              <a:rPr sz="1100" i="1" spc="10" dirty="0">
                <a:latin typeface="Arial"/>
                <a:cs typeface="Arial"/>
              </a:rPr>
              <a:t>one.</a:t>
            </a:r>
            <a:endParaRPr sz="1100" dirty="0">
              <a:latin typeface="Arial"/>
              <a:cs typeface="Arial"/>
            </a:endParaRPr>
          </a:p>
        </p:txBody>
      </p:sp>
      <p:sp>
        <p:nvSpPr>
          <p:cNvPr id="4" name="object 4"/>
          <p:cNvSpPr txBox="1"/>
          <p:nvPr/>
        </p:nvSpPr>
        <p:spPr>
          <a:xfrm>
            <a:off x="1179880" y="3321878"/>
            <a:ext cx="6507480" cy="543739"/>
          </a:xfrm>
          <a:prstGeom prst="rect">
            <a:avLst/>
          </a:prstGeom>
        </p:spPr>
        <p:txBody>
          <a:bodyPr vert="horz" wrap="square" lIns="0" tIns="0" rIns="0" bIns="0" rtlCol="0">
            <a:spAutoFit/>
          </a:bodyPr>
          <a:lstStyle/>
          <a:p>
            <a:pPr>
              <a:lnSpc>
                <a:spcPts val="1520"/>
              </a:lnSpc>
              <a:tabLst>
                <a:tab pos="311119" algn="l"/>
              </a:tabLst>
            </a:pPr>
            <a:r>
              <a:rPr sz="1400" b="1" spc="-5" dirty="0">
                <a:latin typeface="Times New Roman"/>
                <a:cs typeface="Times New Roman"/>
              </a:rPr>
              <a:t>4.	</a:t>
            </a:r>
            <a:r>
              <a:rPr sz="1400" b="1" spc="-15" dirty="0">
                <a:latin typeface="Times New Roman"/>
                <a:cs typeface="Times New Roman"/>
              </a:rPr>
              <a:t>Operating</a:t>
            </a:r>
            <a:r>
              <a:rPr sz="1400" b="1" spc="10" dirty="0">
                <a:latin typeface="Times New Roman"/>
                <a:cs typeface="Times New Roman"/>
              </a:rPr>
              <a:t> </a:t>
            </a:r>
            <a:r>
              <a:rPr sz="1400" b="1" spc="-20" dirty="0">
                <a:latin typeface="Times New Roman"/>
                <a:cs typeface="Times New Roman"/>
              </a:rPr>
              <a:t>Environment</a:t>
            </a:r>
            <a:endParaRPr sz="1400" dirty="0">
              <a:latin typeface="Times New Roman"/>
              <a:cs typeface="Times New Roman"/>
            </a:endParaRPr>
          </a:p>
          <a:p>
            <a:pPr>
              <a:spcBef>
                <a:spcPts val="1255"/>
              </a:spcBef>
            </a:pPr>
            <a:r>
              <a:rPr sz="1100" i="1" spc="-5" dirty="0">
                <a:latin typeface="Arial"/>
                <a:cs typeface="Arial"/>
              </a:rPr>
              <a:t>Operating </a:t>
            </a:r>
            <a:r>
              <a:rPr sz="1100" i="1" dirty="0">
                <a:latin typeface="Arial"/>
                <a:cs typeface="Arial"/>
              </a:rPr>
              <a:t>environment for the </a:t>
            </a:r>
            <a:r>
              <a:rPr sz="1200" spc="-5" dirty="0">
                <a:latin typeface="Arial"/>
                <a:cs typeface="Arial"/>
              </a:rPr>
              <a:t>Movies, </a:t>
            </a:r>
            <a:r>
              <a:rPr sz="1200" dirty="0">
                <a:latin typeface="Arial"/>
                <a:cs typeface="Arial"/>
              </a:rPr>
              <a:t>Series </a:t>
            </a:r>
            <a:r>
              <a:rPr sz="1200" spc="-5" dirty="0">
                <a:latin typeface="Arial"/>
                <a:cs typeface="Arial"/>
              </a:rPr>
              <a:t>and </a:t>
            </a:r>
            <a:r>
              <a:rPr sz="1200" spc="-10" dirty="0">
                <a:latin typeface="Arial"/>
                <a:cs typeface="Arial"/>
              </a:rPr>
              <a:t>Games </a:t>
            </a:r>
            <a:r>
              <a:rPr sz="1200" spc="-5" dirty="0">
                <a:latin typeface="Arial"/>
                <a:cs typeface="Arial"/>
              </a:rPr>
              <a:t>recommendation </a:t>
            </a:r>
            <a:r>
              <a:rPr sz="1200" spc="-10" dirty="0">
                <a:latin typeface="Arial"/>
                <a:cs typeface="Arial"/>
              </a:rPr>
              <a:t>system</a:t>
            </a:r>
            <a:r>
              <a:rPr sz="1100" i="1" spc="-10" dirty="0">
                <a:latin typeface="Arial"/>
                <a:cs typeface="Arial"/>
              </a:rPr>
              <a:t>is </a:t>
            </a:r>
            <a:r>
              <a:rPr sz="1100" i="1" dirty="0">
                <a:latin typeface="Arial"/>
                <a:cs typeface="Arial"/>
              </a:rPr>
              <a:t>as</a:t>
            </a:r>
            <a:r>
              <a:rPr sz="1100" i="1" spc="-100" dirty="0">
                <a:latin typeface="Arial"/>
                <a:cs typeface="Arial"/>
              </a:rPr>
              <a:t> </a:t>
            </a:r>
            <a:r>
              <a:rPr sz="1100" i="1" spc="-5" dirty="0">
                <a:latin typeface="Arial"/>
                <a:cs typeface="Arial"/>
              </a:rPr>
              <a:t>listed </a:t>
            </a:r>
            <a:r>
              <a:rPr sz="1100" i="1" spc="5" dirty="0">
                <a:latin typeface="Arial"/>
                <a:cs typeface="Arial"/>
              </a:rPr>
              <a:t>below.</a:t>
            </a:r>
            <a:endParaRPr sz="1100" dirty="0">
              <a:latin typeface="Arial"/>
              <a:cs typeface="Arial"/>
            </a:endParaRPr>
          </a:p>
        </p:txBody>
      </p:sp>
      <p:sp>
        <p:nvSpPr>
          <p:cNvPr id="5" name="object 5"/>
          <p:cNvSpPr/>
          <p:nvPr/>
        </p:nvSpPr>
        <p:spPr>
          <a:xfrm>
            <a:off x="1109472" y="3096887"/>
            <a:ext cx="7840853" cy="1650365"/>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1175842" y="3124200"/>
            <a:ext cx="7699248" cy="1517904"/>
          </a:xfrm>
          <a:prstGeom prst="rect">
            <a:avLst/>
          </a:prstGeom>
          <a:blipFill>
            <a:blip r:embed="rId4" cstate="print"/>
            <a:stretch>
              <a:fillRect/>
            </a:stretch>
          </a:blipFill>
        </p:spPr>
        <p:txBody>
          <a:bodyPr wrap="square" lIns="0" tIns="0" rIns="0" bIns="0" rtlCol="0"/>
          <a:lstStyle/>
          <a:p>
            <a:endParaRPr/>
          </a:p>
        </p:txBody>
      </p:sp>
      <p:graphicFrame>
        <p:nvGraphicFramePr>
          <p:cNvPr id="7" name="object 7"/>
          <p:cNvGraphicFramePr>
            <a:graphicFrameLocks noGrp="1"/>
          </p:cNvGraphicFramePr>
          <p:nvPr/>
        </p:nvGraphicFramePr>
        <p:xfrm>
          <a:off x="1171083" y="3119437"/>
          <a:ext cx="7700009" cy="1518030"/>
        </p:xfrm>
        <a:graphic>
          <a:graphicData uri="http://schemas.openxmlformats.org/drawingml/2006/table">
            <a:tbl>
              <a:tblPr firstRow="1" bandRow="1">
                <a:tableStyleId>{2D5ABB26-0587-4C30-8999-92F81FD0307C}</a:tableStyleId>
              </a:tblPr>
              <a:tblGrid>
                <a:gridCol w="2517140"/>
                <a:gridCol w="2701925"/>
                <a:gridCol w="2480944"/>
              </a:tblGrid>
              <a:tr h="203201">
                <a:tc>
                  <a:txBody>
                    <a:bodyPr/>
                    <a:lstStyle/>
                    <a:p>
                      <a:pPr marL="5080" algn="ctr">
                        <a:lnSpc>
                          <a:spcPct val="100000"/>
                        </a:lnSpc>
                        <a:spcBef>
                          <a:spcPts val="110"/>
                        </a:spcBef>
                      </a:pPr>
                      <a:r>
                        <a:rPr sz="1100" b="1" spc="-5" dirty="0">
                          <a:solidFill>
                            <a:srgbClr val="FFFFFF"/>
                          </a:solidFill>
                          <a:latin typeface="Constantia"/>
                          <a:cs typeface="Constantia"/>
                        </a:rPr>
                        <a:t>Particulars</a:t>
                      </a:r>
                      <a:endParaRPr sz="1100">
                        <a:latin typeface="Constantia"/>
                        <a:cs typeface="Constantia"/>
                      </a:endParaRPr>
                    </a:p>
                  </a:txBody>
                  <a:tcPr marL="0" marR="0" marT="13970" marB="0">
                    <a:lnL w="9525">
                      <a:solidFill>
                        <a:srgbClr val="055092"/>
                      </a:solidFill>
                      <a:prstDash val="solid"/>
                    </a:lnL>
                    <a:lnT w="9525">
                      <a:solidFill>
                        <a:srgbClr val="055092"/>
                      </a:solidFill>
                      <a:prstDash val="solid"/>
                    </a:lnT>
                    <a:lnB w="28575">
                      <a:solidFill>
                        <a:srgbClr val="FFFFFF"/>
                      </a:solidFill>
                      <a:prstDash val="solid"/>
                    </a:lnB>
                    <a:solidFill>
                      <a:srgbClr val="0E6EC5"/>
                    </a:solidFill>
                  </a:tcPr>
                </a:tc>
                <a:tc>
                  <a:txBody>
                    <a:bodyPr/>
                    <a:lstStyle/>
                    <a:p>
                      <a:pPr algn="ctr">
                        <a:lnSpc>
                          <a:spcPct val="100000"/>
                        </a:lnSpc>
                        <a:spcBef>
                          <a:spcPts val="110"/>
                        </a:spcBef>
                      </a:pPr>
                      <a:r>
                        <a:rPr sz="1100" b="1" spc="-5" dirty="0">
                          <a:solidFill>
                            <a:srgbClr val="FFFFFF"/>
                          </a:solidFill>
                          <a:latin typeface="Constantia"/>
                          <a:cs typeface="Constantia"/>
                        </a:rPr>
                        <a:t>Client</a:t>
                      </a:r>
                      <a:r>
                        <a:rPr sz="1100" b="1" spc="-25" dirty="0">
                          <a:solidFill>
                            <a:srgbClr val="FFFFFF"/>
                          </a:solidFill>
                          <a:latin typeface="Constantia"/>
                          <a:cs typeface="Constantia"/>
                        </a:rPr>
                        <a:t> </a:t>
                      </a:r>
                      <a:r>
                        <a:rPr sz="1100" b="1" dirty="0">
                          <a:solidFill>
                            <a:srgbClr val="FFFFFF"/>
                          </a:solidFill>
                          <a:latin typeface="Constantia"/>
                          <a:cs typeface="Constantia"/>
                        </a:rPr>
                        <a:t>System</a:t>
                      </a:r>
                      <a:endParaRPr sz="1100">
                        <a:latin typeface="Constantia"/>
                        <a:cs typeface="Constantia"/>
                      </a:endParaRPr>
                    </a:p>
                  </a:txBody>
                  <a:tcPr marL="0" marR="0" marT="13970" marB="0">
                    <a:lnT w="9525">
                      <a:solidFill>
                        <a:srgbClr val="055092"/>
                      </a:solidFill>
                      <a:prstDash val="solid"/>
                    </a:lnT>
                    <a:lnB w="28575">
                      <a:solidFill>
                        <a:srgbClr val="FFFFFF"/>
                      </a:solidFill>
                      <a:prstDash val="solid"/>
                    </a:lnB>
                    <a:solidFill>
                      <a:srgbClr val="0E6EC5"/>
                    </a:solidFill>
                  </a:tcPr>
                </a:tc>
                <a:tc>
                  <a:txBody>
                    <a:bodyPr/>
                    <a:lstStyle/>
                    <a:p>
                      <a:pPr marL="8890" algn="ctr">
                        <a:lnSpc>
                          <a:spcPct val="100000"/>
                        </a:lnSpc>
                        <a:spcBef>
                          <a:spcPts val="110"/>
                        </a:spcBef>
                      </a:pPr>
                      <a:r>
                        <a:rPr sz="1100" b="1" spc="-5" dirty="0">
                          <a:solidFill>
                            <a:srgbClr val="FFFFFF"/>
                          </a:solidFill>
                          <a:latin typeface="Constantia"/>
                          <a:cs typeface="Constantia"/>
                        </a:rPr>
                        <a:t>Server</a:t>
                      </a:r>
                      <a:r>
                        <a:rPr sz="1100" b="1" spc="-70" dirty="0">
                          <a:solidFill>
                            <a:srgbClr val="FFFFFF"/>
                          </a:solidFill>
                          <a:latin typeface="Constantia"/>
                          <a:cs typeface="Constantia"/>
                        </a:rPr>
                        <a:t> </a:t>
                      </a:r>
                      <a:r>
                        <a:rPr sz="1100" b="1" dirty="0">
                          <a:solidFill>
                            <a:srgbClr val="FFFFFF"/>
                          </a:solidFill>
                          <a:latin typeface="Constantia"/>
                          <a:cs typeface="Constantia"/>
                        </a:rPr>
                        <a:t>System</a:t>
                      </a:r>
                      <a:endParaRPr sz="1100">
                        <a:latin typeface="Constantia"/>
                        <a:cs typeface="Constantia"/>
                      </a:endParaRPr>
                    </a:p>
                  </a:txBody>
                  <a:tcPr marL="0" marR="0" marT="13970" marB="0">
                    <a:lnR w="9525">
                      <a:solidFill>
                        <a:srgbClr val="055092"/>
                      </a:solidFill>
                      <a:prstDash val="solid"/>
                    </a:lnR>
                    <a:lnT w="9525">
                      <a:solidFill>
                        <a:srgbClr val="055092"/>
                      </a:solidFill>
                      <a:prstDash val="solid"/>
                    </a:lnT>
                    <a:lnB w="28575">
                      <a:solidFill>
                        <a:srgbClr val="FFFFFF"/>
                      </a:solidFill>
                      <a:prstDash val="solid"/>
                    </a:lnB>
                    <a:solidFill>
                      <a:srgbClr val="0E6EC5"/>
                    </a:solidFill>
                  </a:tcPr>
                </a:tc>
              </a:tr>
              <a:tr h="440944">
                <a:tc>
                  <a:txBody>
                    <a:bodyPr/>
                    <a:lstStyle/>
                    <a:p>
                      <a:pPr marL="1905" algn="ctr">
                        <a:lnSpc>
                          <a:spcPct val="100000"/>
                        </a:lnSpc>
                        <a:spcBef>
                          <a:spcPts val="110"/>
                        </a:spcBef>
                      </a:pPr>
                      <a:r>
                        <a:rPr sz="1100" dirty="0">
                          <a:latin typeface="Constantia"/>
                          <a:cs typeface="Constantia"/>
                        </a:rPr>
                        <a:t>Operating</a:t>
                      </a:r>
                      <a:r>
                        <a:rPr sz="1100" spc="-45" dirty="0">
                          <a:latin typeface="Constantia"/>
                          <a:cs typeface="Constantia"/>
                        </a:rPr>
                        <a:t> </a:t>
                      </a:r>
                      <a:r>
                        <a:rPr sz="1100" spc="-5" dirty="0">
                          <a:latin typeface="Constantia"/>
                          <a:cs typeface="Constantia"/>
                        </a:rPr>
                        <a:t>System</a:t>
                      </a:r>
                      <a:endParaRPr sz="1100">
                        <a:latin typeface="Constantia"/>
                        <a:cs typeface="Constantia"/>
                      </a:endParaRPr>
                    </a:p>
                  </a:txBody>
                  <a:tcPr marL="0" marR="0" marT="13970" marB="0">
                    <a:lnL w="9525">
                      <a:solidFill>
                        <a:srgbClr val="055092"/>
                      </a:solidFill>
                      <a:prstDash val="solid"/>
                    </a:lnL>
                    <a:lnR w="9525">
                      <a:solidFill>
                        <a:srgbClr val="055092"/>
                      </a:solidFill>
                      <a:prstDash val="solid"/>
                    </a:lnR>
                    <a:lnT w="28575">
                      <a:solidFill>
                        <a:srgbClr val="FFFFFF"/>
                      </a:solidFill>
                      <a:prstDash val="solid"/>
                    </a:lnT>
                    <a:lnB w="9525">
                      <a:solidFill>
                        <a:srgbClr val="055092"/>
                      </a:solidFill>
                      <a:prstDash val="solid"/>
                    </a:lnB>
                    <a:solidFill>
                      <a:srgbClr val="9EC5E7"/>
                    </a:solidFill>
                  </a:tcPr>
                </a:tc>
                <a:tc>
                  <a:txBody>
                    <a:bodyPr/>
                    <a:lstStyle/>
                    <a:p>
                      <a:pPr algn="ctr">
                        <a:lnSpc>
                          <a:spcPct val="100000"/>
                        </a:lnSpc>
                        <a:spcBef>
                          <a:spcPts val="110"/>
                        </a:spcBef>
                      </a:pPr>
                      <a:r>
                        <a:rPr sz="1100" spc="-5" dirty="0">
                          <a:latin typeface="Constantia"/>
                          <a:cs typeface="Constantia"/>
                        </a:rPr>
                        <a:t>Windows/Linux/Android/iOS</a:t>
                      </a:r>
                      <a:endParaRPr sz="1100">
                        <a:latin typeface="Constantia"/>
                        <a:cs typeface="Constantia"/>
                      </a:endParaRPr>
                    </a:p>
                  </a:txBody>
                  <a:tcPr marL="0" marR="0" marT="13970" marB="0">
                    <a:lnL w="9525">
                      <a:solidFill>
                        <a:srgbClr val="055092"/>
                      </a:solidFill>
                      <a:prstDash val="solid"/>
                    </a:lnL>
                    <a:lnR w="9525">
                      <a:solidFill>
                        <a:srgbClr val="055092"/>
                      </a:solidFill>
                      <a:prstDash val="solid"/>
                    </a:lnR>
                    <a:lnT w="28575">
                      <a:solidFill>
                        <a:srgbClr val="FFFFFF"/>
                      </a:solidFill>
                      <a:prstDash val="solid"/>
                    </a:lnT>
                    <a:lnB w="9525">
                      <a:solidFill>
                        <a:srgbClr val="055092"/>
                      </a:solidFill>
                      <a:prstDash val="solid"/>
                    </a:lnB>
                    <a:solidFill>
                      <a:srgbClr val="9EC5E7"/>
                    </a:solidFill>
                  </a:tcPr>
                </a:tc>
                <a:tc>
                  <a:txBody>
                    <a:bodyPr/>
                    <a:lstStyle/>
                    <a:p>
                      <a:pPr marL="6350" algn="ctr">
                        <a:lnSpc>
                          <a:spcPct val="100000"/>
                        </a:lnSpc>
                        <a:spcBef>
                          <a:spcPts val="110"/>
                        </a:spcBef>
                      </a:pPr>
                      <a:r>
                        <a:rPr sz="1100" dirty="0">
                          <a:latin typeface="Constantia"/>
                          <a:cs typeface="Constantia"/>
                        </a:rPr>
                        <a:t>Linux</a:t>
                      </a:r>
                      <a:endParaRPr sz="1100">
                        <a:latin typeface="Constantia"/>
                        <a:cs typeface="Constantia"/>
                      </a:endParaRPr>
                    </a:p>
                  </a:txBody>
                  <a:tcPr marL="0" marR="0" marT="13970" marB="0">
                    <a:lnL w="9525">
                      <a:solidFill>
                        <a:srgbClr val="055092"/>
                      </a:solidFill>
                      <a:prstDash val="solid"/>
                    </a:lnL>
                    <a:lnR w="9525">
                      <a:solidFill>
                        <a:srgbClr val="055092"/>
                      </a:solidFill>
                      <a:prstDash val="solid"/>
                    </a:lnR>
                    <a:lnT w="28575">
                      <a:solidFill>
                        <a:srgbClr val="FFFFFF"/>
                      </a:solidFill>
                      <a:prstDash val="solid"/>
                    </a:lnT>
                    <a:lnB w="9525">
                      <a:solidFill>
                        <a:srgbClr val="055092"/>
                      </a:solidFill>
                      <a:prstDash val="solid"/>
                    </a:lnB>
                    <a:solidFill>
                      <a:srgbClr val="9EC5E7"/>
                    </a:solidFill>
                  </a:tcPr>
                </a:tc>
              </a:tr>
              <a:tr h="285367">
                <a:tc>
                  <a:txBody>
                    <a:bodyPr/>
                    <a:lstStyle/>
                    <a:p>
                      <a:pPr marL="1270" algn="ctr">
                        <a:lnSpc>
                          <a:spcPct val="100000"/>
                        </a:lnSpc>
                        <a:spcBef>
                          <a:spcPts val="110"/>
                        </a:spcBef>
                      </a:pPr>
                      <a:r>
                        <a:rPr sz="1100" dirty="0">
                          <a:latin typeface="Constantia"/>
                          <a:cs typeface="Constantia"/>
                        </a:rPr>
                        <a:t>Processor</a:t>
                      </a:r>
                      <a:endParaRPr sz="1100">
                        <a:latin typeface="Constantia"/>
                        <a:cs typeface="Constantia"/>
                      </a:endParaRPr>
                    </a:p>
                  </a:txBody>
                  <a:tcPr marL="0" marR="0" marT="13970" marB="0">
                    <a:lnL w="9525">
                      <a:solidFill>
                        <a:srgbClr val="055092"/>
                      </a:solidFill>
                      <a:prstDash val="solid"/>
                    </a:lnL>
                    <a:lnR w="9525">
                      <a:solidFill>
                        <a:srgbClr val="055092"/>
                      </a:solidFill>
                      <a:prstDash val="solid"/>
                    </a:lnR>
                    <a:lnT w="9525">
                      <a:solidFill>
                        <a:srgbClr val="055092"/>
                      </a:solidFill>
                      <a:prstDash val="solid"/>
                    </a:lnT>
                    <a:lnB w="9525">
                      <a:solidFill>
                        <a:srgbClr val="055092"/>
                      </a:solidFill>
                      <a:prstDash val="solid"/>
                    </a:lnB>
                  </a:tcPr>
                </a:tc>
                <a:tc>
                  <a:txBody>
                    <a:bodyPr/>
                    <a:lstStyle/>
                    <a:p>
                      <a:pPr algn="ctr">
                        <a:lnSpc>
                          <a:spcPct val="100000"/>
                        </a:lnSpc>
                        <a:spcBef>
                          <a:spcPts val="110"/>
                        </a:spcBef>
                      </a:pPr>
                      <a:r>
                        <a:rPr sz="1100" dirty="0">
                          <a:latin typeface="Constantia"/>
                          <a:cs typeface="Constantia"/>
                        </a:rPr>
                        <a:t>Intel or</a:t>
                      </a:r>
                      <a:r>
                        <a:rPr sz="1100" spc="-50" dirty="0">
                          <a:latin typeface="Constantia"/>
                          <a:cs typeface="Constantia"/>
                        </a:rPr>
                        <a:t> </a:t>
                      </a:r>
                      <a:r>
                        <a:rPr sz="1100" dirty="0">
                          <a:latin typeface="Constantia"/>
                          <a:cs typeface="Constantia"/>
                        </a:rPr>
                        <a:t>AMD</a:t>
                      </a:r>
                      <a:endParaRPr sz="1100">
                        <a:latin typeface="Constantia"/>
                        <a:cs typeface="Constantia"/>
                      </a:endParaRPr>
                    </a:p>
                  </a:txBody>
                  <a:tcPr marL="0" marR="0" marT="13970" marB="0">
                    <a:lnL w="9525">
                      <a:solidFill>
                        <a:srgbClr val="055092"/>
                      </a:solidFill>
                      <a:prstDash val="solid"/>
                    </a:lnL>
                    <a:lnR w="9525">
                      <a:solidFill>
                        <a:srgbClr val="055092"/>
                      </a:solidFill>
                      <a:prstDash val="solid"/>
                    </a:lnR>
                    <a:lnT w="9525">
                      <a:solidFill>
                        <a:srgbClr val="055092"/>
                      </a:solidFill>
                      <a:prstDash val="solid"/>
                    </a:lnT>
                    <a:lnB w="9525">
                      <a:solidFill>
                        <a:srgbClr val="055092"/>
                      </a:solidFill>
                      <a:prstDash val="solid"/>
                    </a:lnB>
                  </a:tcPr>
                </a:tc>
                <a:tc>
                  <a:txBody>
                    <a:bodyPr/>
                    <a:lstStyle/>
                    <a:p>
                      <a:pPr marL="4445" algn="ctr">
                        <a:lnSpc>
                          <a:spcPct val="100000"/>
                        </a:lnSpc>
                        <a:spcBef>
                          <a:spcPts val="110"/>
                        </a:spcBef>
                      </a:pPr>
                      <a:r>
                        <a:rPr sz="1100" dirty="0">
                          <a:latin typeface="Constantia"/>
                          <a:cs typeface="Constantia"/>
                        </a:rPr>
                        <a:t>Intel or</a:t>
                      </a:r>
                      <a:r>
                        <a:rPr sz="1100" spc="-50" dirty="0">
                          <a:latin typeface="Constantia"/>
                          <a:cs typeface="Constantia"/>
                        </a:rPr>
                        <a:t> </a:t>
                      </a:r>
                      <a:r>
                        <a:rPr sz="1100" dirty="0">
                          <a:latin typeface="Constantia"/>
                          <a:cs typeface="Constantia"/>
                        </a:rPr>
                        <a:t>AMD</a:t>
                      </a:r>
                      <a:endParaRPr sz="1100">
                        <a:latin typeface="Constantia"/>
                        <a:cs typeface="Constantia"/>
                      </a:endParaRPr>
                    </a:p>
                  </a:txBody>
                  <a:tcPr marL="0" marR="0" marT="13970" marB="0">
                    <a:lnL w="9525">
                      <a:solidFill>
                        <a:srgbClr val="055092"/>
                      </a:solidFill>
                      <a:prstDash val="solid"/>
                    </a:lnL>
                    <a:lnR w="9525">
                      <a:solidFill>
                        <a:srgbClr val="055092"/>
                      </a:solidFill>
                      <a:prstDash val="solid"/>
                    </a:lnR>
                    <a:lnT w="9525">
                      <a:solidFill>
                        <a:srgbClr val="055092"/>
                      </a:solidFill>
                      <a:prstDash val="solid"/>
                    </a:lnT>
                    <a:lnB w="9525">
                      <a:solidFill>
                        <a:srgbClr val="055092"/>
                      </a:solidFill>
                      <a:prstDash val="solid"/>
                    </a:lnB>
                  </a:tcPr>
                </a:tc>
              </a:tr>
              <a:tr h="303149">
                <a:tc>
                  <a:txBody>
                    <a:bodyPr/>
                    <a:lstStyle/>
                    <a:p>
                      <a:pPr algn="ctr">
                        <a:lnSpc>
                          <a:spcPct val="100000"/>
                        </a:lnSpc>
                        <a:spcBef>
                          <a:spcPts val="185"/>
                        </a:spcBef>
                      </a:pPr>
                      <a:r>
                        <a:rPr sz="1100" dirty="0">
                          <a:latin typeface="Constantia"/>
                          <a:cs typeface="Constantia"/>
                        </a:rPr>
                        <a:t>Hard</a:t>
                      </a:r>
                      <a:r>
                        <a:rPr sz="1100" spc="-25" dirty="0">
                          <a:latin typeface="Constantia"/>
                          <a:cs typeface="Constantia"/>
                        </a:rPr>
                        <a:t> </a:t>
                      </a:r>
                      <a:r>
                        <a:rPr sz="1100" dirty="0">
                          <a:latin typeface="Constantia"/>
                          <a:cs typeface="Constantia"/>
                        </a:rPr>
                        <a:t>Disk</a:t>
                      </a:r>
                      <a:endParaRPr sz="1100">
                        <a:latin typeface="Constantia"/>
                        <a:cs typeface="Constantia"/>
                      </a:endParaRPr>
                    </a:p>
                  </a:txBody>
                  <a:tcPr marL="0" marR="0" marT="23495" marB="0">
                    <a:lnL w="9525">
                      <a:solidFill>
                        <a:srgbClr val="055092"/>
                      </a:solidFill>
                      <a:prstDash val="solid"/>
                    </a:lnL>
                    <a:lnR w="9525">
                      <a:solidFill>
                        <a:srgbClr val="055092"/>
                      </a:solidFill>
                      <a:prstDash val="solid"/>
                    </a:lnR>
                    <a:lnT w="9525">
                      <a:solidFill>
                        <a:srgbClr val="055092"/>
                      </a:solidFill>
                      <a:prstDash val="solid"/>
                    </a:lnT>
                    <a:lnB w="9525">
                      <a:solidFill>
                        <a:srgbClr val="055092"/>
                      </a:solidFill>
                      <a:prstDash val="solid"/>
                    </a:lnB>
                    <a:solidFill>
                      <a:srgbClr val="9EC5E7"/>
                    </a:solidFill>
                  </a:tcPr>
                </a:tc>
                <a:tc>
                  <a:txBody>
                    <a:bodyPr/>
                    <a:lstStyle/>
                    <a:p>
                      <a:pPr marL="1905" algn="ctr">
                        <a:lnSpc>
                          <a:spcPct val="100000"/>
                        </a:lnSpc>
                        <a:spcBef>
                          <a:spcPts val="185"/>
                        </a:spcBef>
                      </a:pPr>
                      <a:r>
                        <a:rPr sz="1100" dirty="0">
                          <a:latin typeface="Constantia"/>
                          <a:cs typeface="Constantia"/>
                        </a:rPr>
                        <a:t>1</a:t>
                      </a:r>
                      <a:r>
                        <a:rPr sz="1100" spc="-30" dirty="0">
                          <a:latin typeface="Constantia"/>
                          <a:cs typeface="Constantia"/>
                        </a:rPr>
                        <a:t> </a:t>
                      </a:r>
                      <a:r>
                        <a:rPr sz="1100" spc="-10" dirty="0">
                          <a:latin typeface="Constantia"/>
                          <a:cs typeface="Constantia"/>
                        </a:rPr>
                        <a:t>GB</a:t>
                      </a:r>
                      <a:endParaRPr sz="1100">
                        <a:latin typeface="Constantia"/>
                        <a:cs typeface="Constantia"/>
                      </a:endParaRPr>
                    </a:p>
                  </a:txBody>
                  <a:tcPr marL="0" marR="0" marT="23495" marB="0">
                    <a:lnL w="9525">
                      <a:solidFill>
                        <a:srgbClr val="055092"/>
                      </a:solidFill>
                      <a:prstDash val="solid"/>
                    </a:lnL>
                    <a:lnR w="9525">
                      <a:solidFill>
                        <a:srgbClr val="055092"/>
                      </a:solidFill>
                      <a:prstDash val="solid"/>
                    </a:lnR>
                    <a:lnT w="9525">
                      <a:solidFill>
                        <a:srgbClr val="055092"/>
                      </a:solidFill>
                      <a:prstDash val="solid"/>
                    </a:lnT>
                    <a:lnB w="9525">
                      <a:solidFill>
                        <a:srgbClr val="055092"/>
                      </a:solidFill>
                      <a:prstDash val="solid"/>
                    </a:lnB>
                    <a:solidFill>
                      <a:srgbClr val="9EC5E7"/>
                    </a:solidFill>
                  </a:tcPr>
                </a:tc>
                <a:tc>
                  <a:txBody>
                    <a:bodyPr/>
                    <a:lstStyle/>
                    <a:p>
                      <a:pPr marL="6985" algn="ctr">
                        <a:lnSpc>
                          <a:spcPct val="100000"/>
                        </a:lnSpc>
                        <a:spcBef>
                          <a:spcPts val="185"/>
                        </a:spcBef>
                      </a:pPr>
                      <a:r>
                        <a:rPr sz="1100" dirty="0">
                          <a:latin typeface="Constantia"/>
                          <a:cs typeface="Constantia"/>
                        </a:rPr>
                        <a:t>1</a:t>
                      </a:r>
                      <a:r>
                        <a:rPr sz="1100" spc="-30" dirty="0">
                          <a:latin typeface="Constantia"/>
                          <a:cs typeface="Constantia"/>
                        </a:rPr>
                        <a:t> </a:t>
                      </a:r>
                      <a:r>
                        <a:rPr sz="1100" spc="-10" dirty="0">
                          <a:latin typeface="Constantia"/>
                          <a:cs typeface="Constantia"/>
                        </a:rPr>
                        <a:t>TB</a:t>
                      </a:r>
                      <a:endParaRPr sz="1100">
                        <a:latin typeface="Constantia"/>
                        <a:cs typeface="Constantia"/>
                      </a:endParaRPr>
                    </a:p>
                  </a:txBody>
                  <a:tcPr marL="0" marR="0" marT="23495" marB="0">
                    <a:lnL w="9525">
                      <a:solidFill>
                        <a:srgbClr val="055092"/>
                      </a:solidFill>
                      <a:prstDash val="solid"/>
                    </a:lnL>
                    <a:lnR w="9525">
                      <a:solidFill>
                        <a:srgbClr val="055092"/>
                      </a:solidFill>
                      <a:prstDash val="solid"/>
                    </a:lnR>
                    <a:lnT w="9525">
                      <a:solidFill>
                        <a:srgbClr val="055092"/>
                      </a:solidFill>
                      <a:prstDash val="solid"/>
                    </a:lnT>
                    <a:lnB w="9525">
                      <a:solidFill>
                        <a:srgbClr val="055092"/>
                      </a:solidFill>
                      <a:prstDash val="solid"/>
                    </a:lnB>
                    <a:solidFill>
                      <a:srgbClr val="9EC5E7"/>
                    </a:solidFill>
                  </a:tcPr>
                </a:tc>
              </a:tr>
              <a:tr h="285369">
                <a:tc>
                  <a:txBody>
                    <a:bodyPr/>
                    <a:lstStyle/>
                    <a:p>
                      <a:pPr marL="1905" algn="ctr">
                        <a:lnSpc>
                          <a:spcPct val="100000"/>
                        </a:lnSpc>
                        <a:spcBef>
                          <a:spcPts val="115"/>
                        </a:spcBef>
                      </a:pPr>
                      <a:r>
                        <a:rPr sz="1100" spc="-5" dirty="0">
                          <a:latin typeface="Constantia"/>
                          <a:cs typeface="Constantia"/>
                        </a:rPr>
                        <a:t>RAM</a:t>
                      </a:r>
                      <a:endParaRPr sz="1100">
                        <a:latin typeface="Constantia"/>
                        <a:cs typeface="Constantia"/>
                      </a:endParaRPr>
                    </a:p>
                  </a:txBody>
                  <a:tcPr marL="0" marR="0" marT="14605" marB="0">
                    <a:lnL w="9525">
                      <a:solidFill>
                        <a:srgbClr val="055092"/>
                      </a:solidFill>
                      <a:prstDash val="solid"/>
                    </a:lnL>
                    <a:lnR w="9525">
                      <a:solidFill>
                        <a:srgbClr val="055092"/>
                      </a:solidFill>
                      <a:prstDash val="solid"/>
                    </a:lnR>
                    <a:lnT w="9525">
                      <a:solidFill>
                        <a:srgbClr val="055092"/>
                      </a:solidFill>
                      <a:prstDash val="solid"/>
                    </a:lnT>
                    <a:lnB w="9525">
                      <a:solidFill>
                        <a:srgbClr val="055092"/>
                      </a:solidFill>
                      <a:prstDash val="solid"/>
                    </a:lnB>
                  </a:tcPr>
                </a:tc>
                <a:tc>
                  <a:txBody>
                    <a:bodyPr/>
                    <a:lstStyle/>
                    <a:p>
                      <a:pPr marL="3810" algn="ctr">
                        <a:lnSpc>
                          <a:spcPct val="100000"/>
                        </a:lnSpc>
                        <a:spcBef>
                          <a:spcPts val="115"/>
                        </a:spcBef>
                      </a:pPr>
                      <a:r>
                        <a:rPr sz="1100" spc="-5" dirty="0">
                          <a:latin typeface="Constantia"/>
                          <a:cs typeface="Constantia"/>
                        </a:rPr>
                        <a:t>256</a:t>
                      </a:r>
                      <a:r>
                        <a:rPr sz="1100" spc="-40" dirty="0">
                          <a:latin typeface="Constantia"/>
                          <a:cs typeface="Constantia"/>
                        </a:rPr>
                        <a:t> </a:t>
                      </a:r>
                      <a:r>
                        <a:rPr sz="1100" spc="5" dirty="0">
                          <a:latin typeface="Constantia"/>
                          <a:cs typeface="Constantia"/>
                        </a:rPr>
                        <a:t>MB</a:t>
                      </a:r>
                      <a:endParaRPr sz="1100">
                        <a:latin typeface="Constantia"/>
                        <a:cs typeface="Constantia"/>
                      </a:endParaRPr>
                    </a:p>
                  </a:txBody>
                  <a:tcPr marL="0" marR="0" marT="14605" marB="0">
                    <a:lnL w="9525">
                      <a:solidFill>
                        <a:srgbClr val="055092"/>
                      </a:solidFill>
                      <a:prstDash val="solid"/>
                    </a:lnL>
                    <a:lnR w="9525">
                      <a:solidFill>
                        <a:srgbClr val="055092"/>
                      </a:solidFill>
                      <a:prstDash val="solid"/>
                    </a:lnR>
                    <a:lnT w="9525">
                      <a:solidFill>
                        <a:srgbClr val="055092"/>
                      </a:solidFill>
                      <a:prstDash val="solid"/>
                    </a:lnT>
                    <a:lnB w="9525">
                      <a:solidFill>
                        <a:srgbClr val="055092"/>
                      </a:solidFill>
                      <a:prstDash val="solid"/>
                    </a:lnB>
                  </a:tcPr>
                </a:tc>
                <a:tc>
                  <a:txBody>
                    <a:bodyPr/>
                    <a:lstStyle/>
                    <a:p>
                      <a:pPr marL="6350" algn="ctr">
                        <a:lnSpc>
                          <a:spcPct val="100000"/>
                        </a:lnSpc>
                        <a:spcBef>
                          <a:spcPts val="115"/>
                        </a:spcBef>
                      </a:pPr>
                      <a:r>
                        <a:rPr sz="1100" dirty="0">
                          <a:latin typeface="Constantia"/>
                          <a:cs typeface="Constantia"/>
                        </a:rPr>
                        <a:t>8</a:t>
                      </a:r>
                      <a:r>
                        <a:rPr sz="1100" spc="-35" dirty="0">
                          <a:latin typeface="Constantia"/>
                          <a:cs typeface="Constantia"/>
                        </a:rPr>
                        <a:t> </a:t>
                      </a:r>
                      <a:r>
                        <a:rPr sz="1100" spc="-10" dirty="0">
                          <a:latin typeface="Constantia"/>
                          <a:cs typeface="Constantia"/>
                        </a:rPr>
                        <a:t>GB</a:t>
                      </a:r>
                      <a:endParaRPr sz="1100">
                        <a:latin typeface="Constantia"/>
                        <a:cs typeface="Constantia"/>
                      </a:endParaRPr>
                    </a:p>
                  </a:txBody>
                  <a:tcPr marL="0" marR="0" marT="14605" marB="0">
                    <a:lnL w="9525">
                      <a:solidFill>
                        <a:srgbClr val="055092"/>
                      </a:solidFill>
                      <a:prstDash val="solid"/>
                    </a:lnL>
                    <a:lnR w="9525">
                      <a:solidFill>
                        <a:srgbClr val="055092"/>
                      </a:solidFill>
                      <a:prstDash val="solid"/>
                    </a:lnR>
                    <a:lnT w="9525">
                      <a:solidFill>
                        <a:srgbClr val="055092"/>
                      </a:solidFill>
                      <a:prstDash val="solid"/>
                    </a:lnT>
                    <a:lnB w="9525">
                      <a:solidFill>
                        <a:srgbClr val="055092"/>
                      </a:solidFill>
                      <a:prstDash val="solid"/>
                    </a:lnB>
                  </a:tcPr>
                </a:tc>
              </a:tr>
            </a:tbl>
          </a:graphicData>
        </a:graphic>
      </p:graphicFrame>
      <p:sp>
        <p:nvSpPr>
          <p:cNvPr id="8" name="object 8"/>
          <p:cNvSpPr txBox="1"/>
          <p:nvPr/>
        </p:nvSpPr>
        <p:spPr>
          <a:xfrm>
            <a:off x="1167180" y="4644695"/>
            <a:ext cx="7487284" cy="2685251"/>
          </a:xfrm>
          <a:prstGeom prst="rect">
            <a:avLst/>
          </a:prstGeom>
        </p:spPr>
        <p:txBody>
          <a:bodyPr vert="horz" wrap="square" lIns="0" tIns="11331" rIns="0" bIns="0" rtlCol="0">
            <a:spAutoFit/>
          </a:bodyPr>
          <a:lstStyle/>
          <a:p>
            <a:pPr marL="12600">
              <a:spcBef>
                <a:spcPts val="90"/>
              </a:spcBef>
            </a:pPr>
            <a:r>
              <a:rPr sz="1400" b="1" dirty="0">
                <a:latin typeface="Times New Roman"/>
                <a:cs typeface="Times New Roman"/>
              </a:rPr>
              <a:t>2.5 </a:t>
            </a:r>
            <a:r>
              <a:rPr sz="1400" b="1" spc="-5" dirty="0">
                <a:latin typeface="Times New Roman"/>
                <a:cs typeface="Times New Roman"/>
              </a:rPr>
              <a:t>Design </a:t>
            </a:r>
            <a:r>
              <a:rPr sz="1400" b="1" spc="-20" dirty="0">
                <a:latin typeface="Times New Roman"/>
                <a:cs typeface="Times New Roman"/>
              </a:rPr>
              <a:t>and </a:t>
            </a:r>
            <a:r>
              <a:rPr sz="1400" b="1" spc="-15" dirty="0">
                <a:latin typeface="Times New Roman"/>
                <a:cs typeface="Times New Roman"/>
              </a:rPr>
              <a:t>Implementation</a:t>
            </a:r>
            <a:r>
              <a:rPr sz="1400" b="1" spc="70" dirty="0">
                <a:latin typeface="Times New Roman"/>
                <a:cs typeface="Times New Roman"/>
              </a:rPr>
              <a:t> </a:t>
            </a:r>
            <a:r>
              <a:rPr sz="1400" b="1" spc="-15" dirty="0">
                <a:latin typeface="Times New Roman"/>
                <a:cs typeface="Times New Roman"/>
              </a:rPr>
              <a:t>Constraints</a:t>
            </a:r>
            <a:endParaRPr sz="1400" dirty="0">
              <a:latin typeface="Times New Roman"/>
              <a:cs typeface="Times New Roman"/>
            </a:endParaRPr>
          </a:p>
          <a:p>
            <a:pPr marL="12600">
              <a:spcBef>
                <a:spcPts val="1260"/>
              </a:spcBef>
            </a:pPr>
            <a:r>
              <a:rPr sz="1100" i="1" dirty="0">
                <a:latin typeface="Arial"/>
                <a:cs typeface="Arial"/>
              </a:rPr>
              <a:t>Customers</a:t>
            </a:r>
            <a:r>
              <a:rPr sz="1100" i="1" spc="-95" dirty="0">
                <a:latin typeface="Arial"/>
                <a:cs typeface="Arial"/>
              </a:rPr>
              <a:t> </a:t>
            </a:r>
            <a:r>
              <a:rPr sz="1100" i="1" dirty="0">
                <a:latin typeface="Arial"/>
                <a:cs typeface="Arial"/>
              </a:rPr>
              <a:t>must</a:t>
            </a:r>
            <a:r>
              <a:rPr sz="1100" i="1" spc="-60" dirty="0">
                <a:latin typeface="Arial"/>
                <a:cs typeface="Arial"/>
              </a:rPr>
              <a:t> </a:t>
            </a:r>
            <a:r>
              <a:rPr sz="1100" i="1" dirty="0">
                <a:latin typeface="Arial"/>
                <a:cs typeface="Arial"/>
              </a:rPr>
              <a:t>give</a:t>
            </a:r>
            <a:r>
              <a:rPr sz="1100" i="1" spc="-15" dirty="0">
                <a:latin typeface="Arial"/>
                <a:cs typeface="Arial"/>
              </a:rPr>
              <a:t> </a:t>
            </a:r>
            <a:r>
              <a:rPr sz="1100" i="1" dirty="0">
                <a:latin typeface="Arial"/>
                <a:cs typeface="Arial"/>
              </a:rPr>
              <a:t>the</a:t>
            </a:r>
            <a:r>
              <a:rPr sz="1100" i="1" spc="-30" dirty="0">
                <a:latin typeface="Arial"/>
                <a:cs typeface="Arial"/>
              </a:rPr>
              <a:t> </a:t>
            </a:r>
            <a:r>
              <a:rPr sz="1100" i="1" dirty="0">
                <a:latin typeface="Arial"/>
                <a:cs typeface="Arial"/>
              </a:rPr>
              <a:t>details</a:t>
            </a:r>
            <a:r>
              <a:rPr sz="1100" i="1" spc="-65" dirty="0">
                <a:latin typeface="Arial"/>
                <a:cs typeface="Arial"/>
              </a:rPr>
              <a:t> </a:t>
            </a:r>
            <a:r>
              <a:rPr sz="1100" i="1" spc="-5" dirty="0">
                <a:latin typeface="Arial"/>
                <a:cs typeface="Arial"/>
              </a:rPr>
              <a:t>appropriately</a:t>
            </a:r>
            <a:r>
              <a:rPr sz="1100" i="1" spc="-85" dirty="0">
                <a:latin typeface="Arial"/>
                <a:cs typeface="Arial"/>
              </a:rPr>
              <a:t> </a:t>
            </a:r>
            <a:r>
              <a:rPr sz="1100" i="1" spc="5" dirty="0">
                <a:latin typeface="Arial"/>
                <a:cs typeface="Arial"/>
              </a:rPr>
              <a:t>and</a:t>
            </a:r>
            <a:r>
              <a:rPr sz="1100" i="1" spc="-15" dirty="0">
                <a:latin typeface="Arial"/>
                <a:cs typeface="Arial"/>
              </a:rPr>
              <a:t> </a:t>
            </a:r>
            <a:r>
              <a:rPr sz="1100" i="1" dirty="0">
                <a:latin typeface="Arial"/>
                <a:cs typeface="Arial"/>
              </a:rPr>
              <a:t>also create</a:t>
            </a:r>
            <a:r>
              <a:rPr sz="1100" i="1" spc="-75" dirty="0">
                <a:latin typeface="Arial"/>
                <a:cs typeface="Arial"/>
              </a:rPr>
              <a:t> </a:t>
            </a:r>
            <a:r>
              <a:rPr sz="1100" i="1" dirty="0">
                <a:latin typeface="Arial"/>
                <a:cs typeface="Arial"/>
              </a:rPr>
              <a:t>a</a:t>
            </a:r>
            <a:r>
              <a:rPr sz="1100" i="1" spc="-5" dirty="0">
                <a:latin typeface="Arial"/>
                <a:cs typeface="Arial"/>
              </a:rPr>
              <a:t> </a:t>
            </a:r>
            <a:r>
              <a:rPr sz="1100" i="1" dirty="0">
                <a:latin typeface="Arial"/>
                <a:cs typeface="Arial"/>
              </a:rPr>
              <a:t>user</a:t>
            </a:r>
            <a:r>
              <a:rPr sz="1100" i="1" spc="-75" dirty="0">
                <a:latin typeface="Arial"/>
                <a:cs typeface="Arial"/>
              </a:rPr>
              <a:t> </a:t>
            </a:r>
            <a:r>
              <a:rPr sz="1100" i="1" spc="-5" dirty="0">
                <a:latin typeface="Arial"/>
                <a:cs typeface="Arial"/>
              </a:rPr>
              <a:t>credentials,</a:t>
            </a:r>
            <a:r>
              <a:rPr sz="1100" i="1" spc="-95" dirty="0">
                <a:latin typeface="Arial"/>
                <a:cs typeface="Arial"/>
              </a:rPr>
              <a:t> </a:t>
            </a:r>
            <a:r>
              <a:rPr sz="1100" i="1" dirty="0">
                <a:latin typeface="Arial"/>
                <a:cs typeface="Arial"/>
              </a:rPr>
              <a:t>so</a:t>
            </a:r>
            <a:r>
              <a:rPr sz="1100" i="1" spc="-5" dirty="0">
                <a:latin typeface="Arial"/>
                <a:cs typeface="Arial"/>
              </a:rPr>
              <a:t> </a:t>
            </a:r>
            <a:r>
              <a:rPr sz="1100" i="1" dirty="0">
                <a:latin typeface="Arial"/>
                <a:cs typeface="Arial"/>
              </a:rPr>
              <a:t>that</a:t>
            </a:r>
            <a:r>
              <a:rPr sz="1100" i="1" spc="-50" dirty="0">
                <a:latin typeface="Arial"/>
                <a:cs typeface="Arial"/>
              </a:rPr>
              <a:t> </a:t>
            </a:r>
            <a:r>
              <a:rPr sz="1100" i="1" dirty="0">
                <a:latin typeface="Arial"/>
                <a:cs typeface="Arial"/>
              </a:rPr>
              <a:t>the</a:t>
            </a:r>
            <a:r>
              <a:rPr sz="1100" i="1" spc="285" dirty="0">
                <a:latin typeface="Arial"/>
                <a:cs typeface="Arial"/>
              </a:rPr>
              <a:t> </a:t>
            </a:r>
            <a:r>
              <a:rPr sz="1100" i="1" dirty="0">
                <a:latin typeface="Arial"/>
                <a:cs typeface="Arial"/>
              </a:rPr>
              <a:t>details</a:t>
            </a:r>
            <a:r>
              <a:rPr sz="1100" i="1" spc="-80" dirty="0">
                <a:latin typeface="Arial"/>
                <a:cs typeface="Arial"/>
              </a:rPr>
              <a:t> </a:t>
            </a:r>
            <a:r>
              <a:rPr sz="1100" i="1" spc="5" dirty="0">
                <a:latin typeface="Arial"/>
                <a:cs typeface="Arial"/>
              </a:rPr>
              <a:t>passed</a:t>
            </a:r>
            <a:r>
              <a:rPr sz="1100" i="1" spc="-50" dirty="0">
                <a:latin typeface="Arial"/>
                <a:cs typeface="Arial"/>
              </a:rPr>
              <a:t> </a:t>
            </a:r>
            <a:r>
              <a:rPr sz="1100" i="1" spc="5" dirty="0">
                <a:latin typeface="Arial"/>
                <a:cs typeface="Arial"/>
              </a:rPr>
              <a:t>and</a:t>
            </a:r>
            <a:r>
              <a:rPr sz="1100" i="1" spc="-45" dirty="0">
                <a:latin typeface="Arial"/>
                <a:cs typeface="Arial"/>
              </a:rPr>
              <a:t> </a:t>
            </a:r>
            <a:r>
              <a:rPr sz="1100" i="1" dirty="0">
                <a:latin typeface="Arial"/>
                <a:cs typeface="Arial"/>
              </a:rPr>
              <a:t>cross</a:t>
            </a:r>
            <a:endParaRPr sz="1100" dirty="0">
              <a:latin typeface="Arial"/>
              <a:cs typeface="Arial"/>
            </a:endParaRPr>
          </a:p>
          <a:p>
            <a:pPr marL="12600">
              <a:spcBef>
                <a:spcPts val="170"/>
              </a:spcBef>
            </a:pPr>
            <a:r>
              <a:rPr sz="1100" i="1" dirty="0">
                <a:latin typeface="Arial"/>
                <a:cs typeface="Arial"/>
              </a:rPr>
              <a:t>checked.</a:t>
            </a:r>
            <a:endParaRPr sz="1100" dirty="0">
              <a:latin typeface="Arial"/>
              <a:cs typeface="Arial"/>
            </a:endParaRPr>
          </a:p>
          <a:p>
            <a:pPr marL="12600" marR="5077">
              <a:lnSpc>
                <a:spcPct val="110900"/>
              </a:lnSpc>
              <a:spcBef>
                <a:spcPts val="1010"/>
              </a:spcBef>
            </a:pPr>
            <a:r>
              <a:rPr sz="1100" i="1" dirty="0">
                <a:latin typeface="Arial"/>
                <a:cs typeface="Arial"/>
              </a:rPr>
              <a:t>As</a:t>
            </a:r>
            <a:r>
              <a:rPr sz="1100" i="1" spc="-15" dirty="0">
                <a:latin typeface="Arial"/>
                <a:cs typeface="Arial"/>
              </a:rPr>
              <a:t> </a:t>
            </a:r>
            <a:r>
              <a:rPr sz="1100" i="1" dirty="0">
                <a:latin typeface="Arial"/>
                <a:cs typeface="Arial"/>
              </a:rPr>
              <a:t>this</a:t>
            </a:r>
            <a:r>
              <a:rPr sz="1100" i="1" spc="-65" dirty="0">
                <a:latin typeface="Arial"/>
                <a:cs typeface="Arial"/>
              </a:rPr>
              <a:t> </a:t>
            </a:r>
            <a:r>
              <a:rPr sz="1100" i="1" dirty="0">
                <a:latin typeface="Arial"/>
                <a:cs typeface="Arial"/>
              </a:rPr>
              <a:t>could</a:t>
            </a:r>
            <a:r>
              <a:rPr sz="1100" i="1" spc="-40" dirty="0">
                <a:latin typeface="Arial"/>
                <a:cs typeface="Arial"/>
              </a:rPr>
              <a:t> </a:t>
            </a:r>
            <a:r>
              <a:rPr sz="1100" i="1" dirty="0">
                <a:latin typeface="Arial"/>
                <a:cs typeface="Arial"/>
              </a:rPr>
              <a:t>be</a:t>
            </a:r>
            <a:r>
              <a:rPr sz="1100" i="1" spc="-5" dirty="0">
                <a:latin typeface="Arial"/>
                <a:cs typeface="Arial"/>
              </a:rPr>
              <a:t> </a:t>
            </a:r>
            <a:r>
              <a:rPr sz="1100" i="1" dirty="0">
                <a:latin typeface="Arial"/>
                <a:cs typeface="Arial"/>
              </a:rPr>
              <a:t>a</a:t>
            </a:r>
            <a:r>
              <a:rPr sz="1100" i="1" spc="5" dirty="0">
                <a:latin typeface="Arial"/>
                <a:cs typeface="Arial"/>
              </a:rPr>
              <a:t> </a:t>
            </a:r>
            <a:r>
              <a:rPr sz="1100" i="1" dirty="0">
                <a:latin typeface="Arial"/>
                <a:cs typeface="Arial"/>
              </a:rPr>
              <a:t>bigger</a:t>
            </a:r>
            <a:r>
              <a:rPr sz="1100" i="1" spc="-65" dirty="0">
                <a:latin typeface="Arial"/>
                <a:cs typeface="Arial"/>
              </a:rPr>
              <a:t> </a:t>
            </a:r>
            <a:r>
              <a:rPr sz="1100" i="1" spc="5" dirty="0">
                <a:latin typeface="Arial"/>
                <a:cs typeface="Arial"/>
              </a:rPr>
              <a:t>change</a:t>
            </a:r>
            <a:r>
              <a:rPr sz="1100" i="1" spc="-55" dirty="0">
                <a:latin typeface="Arial"/>
                <a:cs typeface="Arial"/>
              </a:rPr>
              <a:t> </a:t>
            </a:r>
            <a:r>
              <a:rPr sz="1100" i="1" spc="-5" dirty="0">
                <a:latin typeface="Arial"/>
                <a:cs typeface="Arial"/>
              </a:rPr>
              <a:t>in</a:t>
            </a:r>
            <a:r>
              <a:rPr sz="1100" i="1" spc="10" dirty="0">
                <a:latin typeface="Arial"/>
                <a:cs typeface="Arial"/>
              </a:rPr>
              <a:t> </a:t>
            </a:r>
            <a:r>
              <a:rPr sz="1100" i="1" dirty="0">
                <a:latin typeface="Arial"/>
                <a:cs typeface="Arial"/>
              </a:rPr>
              <a:t>android</a:t>
            </a:r>
            <a:r>
              <a:rPr sz="1100" i="1" spc="-70" dirty="0">
                <a:latin typeface="Arial"/>
                <a:cs typeface="Arial"/>
              </a:rPr>
              <a:t> </a:t>
            </a:r>
            <a:r>
              <a:rPr sz="1100" i="1" spc="5" dirty="0">
                <a:latin typeface="Arial"/>
                <a:cs typeface="Arial"/>
              </a:rPr>
              <a:t>app</a:t>
            </a:r>
            <a:r>
              <a:rPr sz="1100" i="1" spc="-25" dirty="0">
                <a:latin typeface="Arial"/>
                <a:cs typeface="Arial"/>
              </a:rPr>
              <a:t> </a:t>
            </a:r>
            <a:r>
              <a:rPr sz="1100" i="1" dirty="0">
                <a:latin typeface="Arial"/>
                <a:cs typeface="Arial"/>
              </a:rPr>
              <a:t>as</a:t>
            </a:r>
            <a:r>
              <a:rPr sz="1100" i="1" spc="-40" dirty="0">
                <a:latin typeface="Arial"/>
                <a:cs typeface="Arial"/>
              </a:rPr>
              <a:t> </a:t>
            </a:r>
            <a:r>
              <a:rPr sz="1100" i="1" spc="-5" dirty="0">
                <a:latin typeface="Arial"/>
                <a:cs typeface="Arial"/>
              </a:rPr>
              <a:t>it </a:t>
            </a:r>
            <a:r>
              <a:rPr sz="1100" i="1" dirty="0">
                <a:latin typeface="Arial"/>
                <a:cs typeface="Arial"/>
              </a:rPr>
              <a:t>can</a:t>
            </a:r>
            <a:r>
              <a:rPr sz="1100" i="1" spc="-25" dirty="0">
                <a:latin typeface="Arial"/>
                <a:cs typeface="Arial"/>
              </a:rPr>
              <a:t> </a:t>
            </a:r>
            <a:r>
              <a:rPr sz="1100" i="1" dirty="0">
                <a:latin typeface="Arial"/>
                <a:cs typeface="Arial"/>
              </a:rPr>
              <a:t>include</a:t>
            </a:r>
            <a:r>
              <a:rPr sz="1100" i="1" spc="-55" dirty="0">
                <a:latin typeface="Arial"/>
                <a:cs typeface="Arial"/>
              </a:rPr>
              <a:t> </a:t>
            </a:r>
            <a:r>
              <a:rPr sz="1100" i="1" spc="-5" dirty="0">
                <a:latin typeface="Arial"/>
                <a:cs typeface="Arial"/>
              </a:rPr>
              <a:t>creators,</a:t>
            </a:r>
            <a:r>
              <a:rPr sz="1100" i="1" spc="-80" dirty="0">
                <a:latin typeface="Arial"/>
                <a:cs typeface="Arial"/>
              </a:rPr>
              <a:t> </a:t>
            </a:r>
            <a:r>
              <a:rPr sz="1100" i="1" spc="-5" dirty="0">
                <a:latin typeface="Arial"/>
                <a:cs typeface="Arial"/>
              </a:rPr>
              <a:t>availability,overview</a:t>
            </a:r>
            <a:r>
              <a:rPr sz="1100" i="1" spc="228" dirty="0">
                <a:latin typeface="Arial"/>
                <a:cs typeface="Arial"/>
              </a:rPr>
              <a:t> </a:t>
            </a:r>
            <a:r>
              <a:rPr sz="1100" i="1" spc="-5" dirty="0">
                <a:latin typeface="Arial"/>
                <a:cs typeface="Arial"/>
              </a:rPr>
              <a:t>details</a:t>
            </a:r>
            <a:r>
              <a:rPr sz="1100" i="1" spc="-60" dirty="0">
                <a:latin typeface="Arial"/>
                <a:cs typeface="Arial"/>
              </a:rPr>
              <a:t> </a:t>
            </a:r>
            <a:r>
              <a:rPr sz="1100" i="1" spc="5" dirty="0">
                <a:latin typeface="Arial"/>
                <a:cs typeface="Arial"/>
              </a:rPr>
              <a:t>and</a:t>
            </a:r>
            <a:r>
              <a:rPr sz="1100" i="1" spc="-55" dirty="0">
                <a:latin typeface="Arial"/>
                <a:cs typeface="Arial"/>
              </a:rPr>
              <a:t> </a:t>
            </a:r>
            <a:r>
              <a:rPr sz="1100" i="1" spc="-5" dirty="0">
                <a:latin typeface="Arial"/>
                <a:cs typeface="Arial"/>
              </a:rPr>
              <a:t>reception</a:t>
            </a:r>
            <a:r>
              <a:rPr sz="1100" i="1" spc="-80" dirty="0">
                <a:latin typeface="Arial"/>
                <a:cs typeface="Arial"/>
              </a:rPr>
              <a:t> </a:t>
            </a:r>
            <a:r>
              <a:rPr sz="1100" i="1" dirty="0">
                <a:latin typeface="Arial"/>
                <a:cs typeface="Arial"/>
              </a:rPr>
              <a:t>from  wide range </a:t>
            </a:r>
            <a:r>
              <a:rPr sz="1100" i="1" spc="5" dirty="0">
                <a:latin typeface="Arial"/>
                <a:cs typeface="Arial"/>
              </a:rPr>
              <a:t>of</a:t>
            </a:r>
            <a:r>
              <a:rPr sz="1100" i="1" spc="-150" dirty="0">
                <a:latin typeface="Arial"/>
                <a:cs typeface="Arial"/>
              </a:rPr>
              <a:t> </a:t>
            </a:r>
            <a:r>
              <a:rPr sz="1100" i="1" spc="-5" dirty="0">
                <a:latin typeface="Arial"/>
                <a:cs typeface="Arial"/>
              </a:rPr>
              <a:t>multimedia’s.</a:t>
            </a:r>
            <a:endParaRPr sz="1100" dirty="0">
              <a:latin typeface="Arial"/>
              <a:cs typeface="Arial"/>
            </a:endParaRPr>
          </a:p>
          <a:p>
            <a:pPr>
              <a:spcBef>
                <a:spcPts val="40"/>
              </a:spcBef>
            </a:pPr>
            <a:endParaRPr sz="1000" dirty="0">
              <a:latin typeface="Arial"/>
              <a:cs typeface="Arial"/>
            </a:endParaRPr>
          </a:p>
          <a:p>
            <a:pPr marL="12600"/>
            <a:r>
              <a:rPr sz="1100" i="1" spc="-5" dirty="0">
                <a:latin typeface="Arial"/>
                <a:cs typeface="Arial"/>
              </a:rPr>
              <a:t>Constraints</a:t>
            </a:r>
            <a:endParaRPr sz="1100" dirty="0">
              <a:latin typeface="Arial"/>
              <a:cs typeface="Arial"/>
            </a:endParaRPr>
          </a:p>
          <a:p>
            <a:pPr>
              <a:spcBef>
                <a:spcPts val="40"/>
              </a:spcBef>
            </a:pPr>
            <a:endParaRPr sz="1000" dirty="0">
              <a:latin typeface="Arial"/>
              <a:cs typeface="Arial"/>
            </a:endParaRPr>
          </a:p>
          <a:p>
            <a:pPr marL="100158" indent="-88129">
              <a:spcBef>
                <a:spcPts val="5"/>
              </a:spcBef>
              <a:buFont typeface="Arial"/>
              <a:buChar char="•"/>
              <a:tabLst>
                <a:tab pos="100797" algn="l"/>
              </a:tabLst>
            </a:pPr>
            <a:r>
              <a:rPr sz="1100" i="1" dirty="0">
                <a:latin typeface="Arial"/>
                <a:cs typeface="Arial"/>
              </a:rPr>
              <a:t>The</a:t>
            </a:r>
            <a:r>
              <a:rPr sz="1100" i="1" spc="-10" dirty="0">
                <a:latin typeface="Arial"/>
                <a:cs typeface="Arial"/>
              </a:rPr>
              <a:t> </a:t>
            </a:r>
            <a:r>
              <a:rPr sz="1100" i="1" dirty="0">
                <a:latin typeface="Arial"/>
                <a:cs typeface="Arial"/>
              </a:rPr>
              <a:t>applicants</a:t>
            </a:r>
            <a:r>
              <a:rPr sz="1100" i="1" spc="-95" dirty="0">
                <a:latin typeface="Arial"/>
                <a:cs typeface="Arial"/>
              </a:rPr>
              <a:t> </a:t>
            </a:r>
            <a:r>
              <a:rPr sz="1100" i="1" spc="-5" dirty="0">
                <a:latin typeface="Arial"/>
                <a:cs typeface="Arial"/>
              </a:rPr>
              <a:t>require</a:t>
            </a:r>
            <a:r>
              <a:rPr sz="1100" i="1" spc="-40" dirty="0">
                <a:latin typeface="Arial"/>
                <a:cs typeface="Arial"/>
              </a:rPr>
              <a:t> </a:t>
            </a:r>
            <a:r>
              <a:rPr sz="1100" i="1" dirty="0">
                <a:latin typeface="Arial"/>
                <a:cs typeface="Arial"/>
              </a:rPr>
              <a:t>a</a:t>
            </a:r>
            <a:r>
              <a:rPr sz="1100" i="1" spc="-10" dirty="0">
                <a:latin typeface="Arial"/>
                <a:cs typeface="Arial"/>
              </a:rPr>
              <a:t> </a:t>
            </a:r>
            <a:r>
              <a:rPr sz="1100" i="1" dirty="0">
                <a:latin typeface="Arial"/>
                <a:cs typeface="Arial"/>
              </a:rPr>
              <a:t>computer</a:t>
            </a:r>
            <a:r>
              <a:rPr sz="1100" i="1" spc="-95" dirty="0">
                <a:latin typeface="Arial"/>
                <a:cs typeface="Arial"/>
              </a:rPr>
              <a:t> </a:t>
            </a:r>
            <a:r>
              <a:rPr sz="1100" i="1" dirty="0">
                <a:latin typeface="Arial"/>
                <a:cs typeface="Arial"/>
              </a:rPr>
              <a:t>to</a:t>
            </a:r>
            <a:r>
              <a:rPr sz="1100" i="1" spc="-10" dirty="0">
                <a:latin typeface="Arial"/>
                <a:cs typeface="Arial"/>
              </a:rPr>
              <a:t> </a:t>
            </a:r>
            <a:r>
              <a:rPr sz="1100" i="1" dirty="0">
                <a:latin typeface="Arial"/>
                <a:cs typeface="Arial"/>
              </a:rPr>
              <a:t>submit</a:t>
            </a:r>
            <a:r>
              <a:rPr sz="1100" i="1" spc="-70" dirty="0">
                <a:latin typeface="Arial"/>
                <a:cs typeface="Arial"/>
              </a:rPr>
              <a:t> </a:t>
            </a:r>
            <a:r>
              <a:rPr sz="1100" i="1" dirty="0">
                <a:latin typeface="Arial"/>
                <a:cs typeface="Arial"/>
              </a:rPr>
              <a:t>their</a:t>
            </a:r>
            <a:r>
              <a:rPr sz="1100" i="1" spc="-120" dirty="0">
                <a:latin typeface="Arial"/>
                <a:cs typeface="Arial"/>
              </a:rPr>
              <a:t> </a:t>
            </a:r>
            <a:r>
              <a:rPr sz="1100" i="1" spc="-5" dirty="0">
                <a:latin typeface="Arial"/>
                <a:cs typeface="Arial"/>
              </a:rPr>
              <a:t>information.</a:t>
            </a:r>
            <a:endParaRPr sz="1100" dirty="0">
              <a:latin typeface="Arial"/>
              <a:cs typeface="Arial"/>
            </a:endParaRPr>
          </a:p>
          <a:p>
            <a:pPr marL="61731" indent="-49765">
              <a:spcBef>
                <a:spcPts val="1030"/>
              </a:spcBef>
              <a:buFont typeface="Arial"/>
              <a:buChar char="•"/>
              <a:tabLst>
                <a:tab pos="62361" algn="l"/>
              </a:tabLst>
            </a:pPr>
            <a:r>
              <a:rPr sz="1100" i="1" dirty="0">
                <a:latin typeface="Arial"/>
                <a:cs typeface="Arial"/>
              </a:rPr>
              <a:t>Although</a:t>
            </a:r>
            <a:r>
              <a:rPr sz="1100" i="1" spc="-70" dirty="0">
                <a:latin typeface="Arial"/>
                <a:cs typeface="Arial"/>
              </a:rPr>
              <a:t> </a:t>
            </a:r>
            <a:r>
              <a:rPr sz="1100" i="1" dirty="0">
                <a:latin typeface="Arial"/>
                <a:cs typeface="Arial"/>
              </a:rPr>
              <a:t>the</a:t>
            </a:r>
            <a:r>
              <a:rPr sz="1100" i="1" spc="-25" dirty="0">
                <a:latin typeface="Arial"/>
                <a:cs typeface="Arial"/>
              </a:rPr>
              <a:t> </a:t>
            </a:r>
            <a:r>
              <a:rPr sz="1100" i="1" dirty="0">
                <a:latin typeface="Arial"/>
                <a:cs typeface="Arial"/>
              </a:rPr>
              <a:t>security</a:t>
            </a:r>
            <a:r>
              <a:rPr sz="1100" i="1" spc="-85" dirty="0">
                <a:latin typeface="Arial"/>
                <a:cs typeface="Arial"/>
              </a:rPr>
              <a:t> </a:t>
            </a:r>
            <a:r>
              <a:rPr sz="1100" i="1" spc="-5" dirty="0">
                <a:latin typeface="Arial"/>
                <a:cs typeface="Arial"/>
              </a:rPr>
              <a:t>is</a:t>
            </a:r>
            <a:r>
              <a:rPr sz="1100" i="1" spc="10" dirty="0">
                <a:latin typeface="Arial"/>
                <a:cs typeface="Arial"/>
              </a:rPr>
              <a:t> </a:t>
            </a:r>
            <a:r>
              <a:rPr sz="1100" i="1" dirty="0">
                <a:latin typeface="Arial"/>
                <a:cs typeface="Arial"/>
              </a:rPr>
              <a:t>given</a:t>
            </a:r>
            <a:r>
              <a:rPr sz="1100" i="1" spc="-50" dirty="0">
                <a:latin typeface="Arial"/>
                <a:cs typeface="Arial"/>
              </a:rPr>
              <a:t> </a:t>
            </a:r>
            <a:r>
              <a:rPr sz="1100" i="1" dirty="0">
                <a:latin typeface="Arial"/>
                <a:cs typeface="Arial"/>
              </a:rPr>
              <a:t>high</a:t>
            </a:r>
            <a:r>
              <a:rPr sz="1100" i="1" spc="-55" dirty="0">
                <a:latin typeface="Arial"/>
                <a:cs typeface="Arial"/>
              </a:rPr>
              <a:t> </a:t>
            </a:r>
            <a:r>
              <a:rPr sz="1100" i="1" spc="-5" dirty="0">
                <a:latin typeface="Arial"/>
                <a:cs typeface="Arial"/>
              </a:rPr>
              <a:t>importance,</a:t>
            </a:r>
            <a:r>
              <a:rPr sz="1100" i="1" spc="-105" dirty="0">
                <a:latin typeface="Arial"/>
                <a:cs typeface="Arial"/>
              </a:rPr>
              <a:t> </a:t>
            </a:r>
            <a:r>
              <a:rPr sz="1100" i="1" dirty="0">
                <a:latin typeface="Arial"/>
                <a:cs typeface="Arial"/>
              </a:rPr>
              <a:t>there</a:t>
            </a:r>
            <a:r>
              <a:rPr sz="1100" i="1" spc="-55" dirty="0">
                <a:latin typeface="Arial"/>
                <a:cs typeface="Arial"/>
              </a:rPr>
              <a:t> </a:t>
            </a:r>
            <a:r>
              <a:rPr sz="1100" i="1" spc="-5" dirty="0">
                <a:latin typeface="Arial"/>
                <a:cs typeface="Arial"/>
              </a:rPr>
              <a:t>is</a:t>
            </a:r>
            <a:r>
              <a:rPr sz="1100" i="1" spc="-15" dirty="0">
                <a:latin typeface="Arial"/>
                <a:cs typeface="Arial"/>
              </a:rPr>
              <a:t> </a:t>
            </a:r>
            <a:r>
              <a:rPr sz="1100" i="1" dirty="0">
                <a:latin typeface="Arial"/>
                <a:cs typeface="Arial"/>
              </a:rPr>
              <a:t>always</a:t>
            </a:r>
            <a:r>
              <a:rPr sz="1100" i="1" spc="-25" dirty="0">
                <a:latin typeface="Arial"/>
                <a:cs typeface="Arial"/>
              </a:rPr>
              <a:t> </a:t>
            </a:r>
            <a:r>
              <a:rPr sz="1100" i="1" dirty="0">
                <a:latin typeface="Arial"/>
                <a:cs typeface="Arial"/>
              </a:rPr>
              <a:t>a chance</a:t>
            </a:r>
            <a:r>
              <a:rPr sz="1100" i="1" spc="-100" dirty="0">
                <a:latin typeface="Arial"/>
                <a:cs typeface="Arial"/>
              </a:rPr>
              <a:t> </a:t>
            </a:r>
            <a:r>
              <a:rPr sz="1100" i="1" dirty="0">
                <a:latin typeface="Arial"/>
                <a:cs typeface="Arial"/>
              </a:rPr>
              <a:t>of</a:t>
            </a:r>
            <a:r>
              <a:rPr sz="1100" i="1" spc="-35" dirty="0">
                <a:latin typeface="Arial"/>
                <a:cs typeface="Arial"/>
              </a:rPr>
              <a:t> </a:t>
            </a:r>
            <a:r>
              <a:rPr sz="1100" i="1" spc="-5" dirty="0">
                <a:latin typeface="Arial"/>
                <a:cs typeface="Arial"/>
              </a:rPr>
              <a:t>intrusion</a:t>
            </a:r>
            <a:r>
              <a:rPr sz="1100" i="1" spc="-80" dirty="0">
                <a:latin typeface="Arial"/>
                <a:cs typeface="Arial"/>
              </a:rPr>
              <a:t> </a:t>
            </a:r>
            <a:r>
              <a:rPr sz="1100" i="1" spc="-5" dirty="0">
                <a:latin typeface="Arial"/>
                <a:cs typeface="Arial"/>
              </a:rPr>
              <a:t>in</a:t>
            </a:r>
            <a:r>
              <a:rPr sz="1100" i="1" spc="20" dirty="0">
                <a:latin typeface="Arial"/>
                <a:cs typeface="Arial"/>
              </a:rPr>
              <a:t> </a:t>
            </a:r>
            <a:r>
              <a:rPr sz="1100" i="1" dirty="0">
                <a:latin typeface="Arial"/>
                <a:cs typeface="Arial"/>
              </a:rPr>
              <a:t>the</a:t>
            </a:r>
            <a:r>
              <a:rPr sz="1100" i="1" spc="-25" dirty="0">
                <a:latin typeface="Arial"/>
                <a:cs typeface="Arial"/>
              </a:rPr>
              <a:t> </a:t>
            </a:r>
            <a:r>
              <a:rPr sz="1100" i="1" spc="5" dirty="0">
                <a:latin typeface="Arial"/>
                <a:cs typeface="Arial"/>
              </a:rPr>
              <a:t>web</a:t>
            </a:r>
            <a:r>
              <a:rPr sz="1100" i="1" spc="265" dirty="0">
                <a:latin typeface="Arial"/>
                <a:cs typeface="Arial"/>
              </a:rPr>
              <a:t> </a:t>
            </a:r>
            <a:r>
              <a:rPr sz="1100" i="1" dirty="0">
                <a:latin typeface="Arial"/>
                <a:cs typeface="Arial"/>
              </a:rPr>
              <a:t>world</a:t>
            </a:r>
            <a:r>
              <a:rPr sz="1100" i="1" spc="-55" dirty="0">
                <a:latin typeface="Arial"/>
                <a:cs typeface="Arial"/>
              </a:rPr>
              <a:t> </a:t>
            </a:r>
            <a:r>
              <a:rPr sz="1100" i="1" dirty="0">
                <a:latin typeface="Arial"/>
                <a:cs typeface="Arial"/>
              </a:rPr>
              <a:t>which</a:t>
            </a:r>
            <a:r>
              <a:rPr sz="1100" i="1" spc="-40" dirty="0">
                <a:latin typeface="Arial"/>
                <a:cs typeface="Arial"/>
              </a:rPr>
              <a:t> </a:t>
            </a:r>
            <a:r>
              <a:rPr sz="1100" i="1" spc="-5" dirty="0">
                <a:latin typeface="Arial"/>
                <a:cs typeface="Arial"/>
              </a:rPr>
              <a:t>requires</a:t>
            </a:r>
            <a:endParaRPr sz="1100" dirty="0">
              <a:latin typeface="Arial"/>
              <a:cs typeface="Arial"/>
            </a:endParaRPr>
          </a:p>
          <a:p>
            <a:pPr marL="12600">
              <a:spcBef>
                <a:spcPts val="145"/>
              </a:spcBef>
            </a:pPr>
            <a:r>
              <a:rPr sz="1100" i="1" dirty="0">
                <a:latin typeface="Arial"/>
                <a:cs typeface="Arial"/>
              </a:rPr>
              <a:t>constant</a:t>
            </a:r>
            <a:r>
              <a:rPr sz="1100" i="1" spc="-95" dirty="0">
                <a:latin typeface="Arial"/>
                <a:cs typeface="Arial"/>
              </a:rPr>
              <a:t> </a:t>
            </a:r>
            <a:r>
              <a:rPr sz="1100" i="1" spc="-5" dirty="0">
                <a:latin typeface="Arial"/>
                <a:cs typeface="Arial"/>
              </a:rPr>
              <a:t>monitoring.</a:t>
            </a:r>
            <a:endParaRPr sz="1100" dirty="0">
              <a:latin typeface="Arial"/>
              <a:cs typeface="Arial"/>
            </a:endParaRPr>
          </a:p>
          <a:p>
            <a:pPr>
              <a:spcBef>
                <a:spcPts val="40"/>
              </a:spcBef>
            </a:pPr>
            <a:endParaRPr sz="1000" dirty="0">
              <a:latin typeface="Arial"/>
              <a:cs typeface="Arial"/>
            </a:endParaRPr>
          </a:p>
          <a:p>
            <a:pPr marL="100158" indent="-88129">
              <a:buFont typeface="Arial"/>
              <a:buChar char="•"/>
              <a:tabLst>
                <a:tab pos="100797" algn="l"/>
              </a:tabLst>
            </a:pPr>
            <a:r>
              <a:rPr sz="1100" i="1" dirty="0">
                <a:latin typeface="Arial"/>
                <a:cs typeface="Arial"/>
              </a:rPr>
              <a:t>The</a:t>
            </a:r>
            <a:r>
              <a:rPr sz="1100" i="1" spc="-10" dirty="0">
                <a:latin typeface="Arial"/>
                <a:cs typeface="Arial"/>
              </a:rPr>
              <a:t> </a:t>
            </a:r>
            <a:r>
              <a:rPr sz="1100" i="1" dirty="0">
                <a:latin typeface="Arial"/>
                <a:cs typeface="Arial"/>
              </a:rPr>
              <a:t>user</a:t>
            </a:r>
            <a:r>
              <a:rPr sz="1100" i="1" spc="-95" dirty="0">
                <a:latin typeface="Arial"/>
                <a:cs typeface="Arial"/>
              </a:rPr>
              <a:t> </a:t>
            </a:r>
            <a:r>
              <a:rPr sz="1100" i="1" spc="5" dirty="0">
                <a:latin typeface="Arial"/>
                <a:cs typeface="Arial"/>
              </a:rPr>
              <a:t>has</a:t>
            </a:r>
            <a:r>
              <a:rPr sz="1100" i="1" spc="-40" dirty="0">
                <a:latin typeface="Arial"/>
                <a:cs typeface="Arial"/>
              </a:rPr>
              <a:t> </a:t>
            </a:r>
            <a:r>
              <a:rPr sz="1100" i="1" dirty="0">
                <a:latin typeface="Arial"/>
                <a:cs typeface="Arial"/>
              </a:rPr>
              <a:t>to</a:t>
            </a:r>
            <a:r>
              <a:rPr sz="1100" i="1" spc="-35" dirty="0">
                <a:latin typeface="Arial"/>
                <a:cs typeface="Arial"/>
              </a:rPr>
              <a:t> </a:t>
            </a:r>
            <a:r>
              <a:rPr sz="1100" i="1" dirty="0">
                <a:latin typeface="Arial"/>
                <a:cs typeface="Arial"/>
              </a:rPr>
              <a:t>be</a:t>
            </a:r>
            <a:r>
              <a:rPr sz="1100" i="1" spc="-35" dirty="0">
                <a:latin typeface="Arial"/>
                <a:cs typeface="Arial"/>
              </a:rPr>
              <a:t> </a:t>
            </a:r>
            <a:r>
              <a:rPr sz="1100" i="1" dirty="0">
                <a:latin typeface="Arial"/>
                <a:cs typeface="Arial"/>
              </a:rPr>
              <a:t>careful</a:t>
            </a:r>
            <a:r>
              <a:rPr sz="1100" i="1" spc="-60" dirty="0">
                <a:latin typeface="Arial"/>
                <a:cs typeface="Arial"/>
              </a:rPr>
              <a:t> </a:t>
            </a:r>
            <a:r>
              <a:rPr sz="1100" i="1" dirty="0">
                <a:latin typeface="Arial"/>
                <a:cs typeface="Arial"/>
              </a:rPr>
              <a:t>while</a:t>
            </a:r>
            <a:r>
              <a:rPr sz="1100" i="1" spc="-80" dirty="0">
                <a:latin typeface="Arial"/>
                <a:cs typeface="Arial"/>
              </a:rPr>
              <a:t> </a:t>
            </a:r>
            <a:r>
              <a:rPr sz="1100" i="1" spc="-5" dirty="0">
                <a:latin typeface="Arial"/>
                <a:cs typeface="Arial"/>
              </a:rPr>
              <a:t>submitting</a:t>
            </a:r>
            <a:r>
              <a:rPr sz="1100" i="1" spc="-75" dirty="0">
                <a:latin typeface="Arial"/>
                <a:cs typeface="Arial"/>
              </a:rPr>
              <a:t> </a:t>
            </a:r>
            <a:r>
              <a:rPr sz="1100" i="1" dirty="0">
                <a:latin typeface="Arial"/>
                <a:cs typeface="Arial"/>
              </a:rPr>
              <a:t>the</a:t>
            </a:r>
            <a:r>
              <a:rPr sz="1100" i="1" spc="-30" dirty="0">
                <a:latin typeface="Arial"/>
                <a:cs typeface="Arial"/>
              </a:rPr>
              <a:t> </a:t>
            </a:r>
            <a:r>
              <a:rPr sz="1100" i="1" spc="-5" dirty="0">
                <a:latin typeface="Arial"/>
                <a:cs typeface="Arial"/>
              </a:rPr>
              <a:t>information.</a:t>
            </a:r>
            <a:r>
              <a:rPr sz="1100" i="1" spc="-85" dirty="0">
                <a:latin typeface="Arial"/>
                <a:cs typeface="Arial"/>
              </a:rPr>
              <a:t> </a:t>
            </a:r>
            <a:r>
              <a:rPr sz="1100" i="1" dirty="0">
                <a:latin typeface="Arial"/>
                <a:cs typeface="Arial"/>
              </a:rPr>
              <a:t>Much</a:t>
            </a:r>
            <a:r>
              <a:rPr sz="1100" i="1" spc="-60" dirty="0">
                <a:latin typeface="Arial"/>
                <a:cs typeface="Arial"/>
              </a:rPr>
              <a:t> </a:t>
            </a:r>
            <a:r>
              <a:rPr sz="1100" i="1" dirty="0">
                <a:latin typeface="Arial"/>
                <a:cs typeface="Arial"/>
              </a:rPr>
              <a:t>care</a:t>
            </a:r>
            <a:r>
              <a:rPr sz="1100" i="1" spc="-10" dirty="0">
                <a:latin typeface="Arial"/>
                <a:cs typeface="Arial"/>
              </a:rPr>
              <a:t> </a:t>
            </a:r>
            <a:r>
              <a:rPr sz="1100" i="1" spc="-5" dirty="0">
                <a:latin typeface="Arial"/>
                <a:cs typeface="Arial"/>
              </a:rPr>
              <a:t>is</a:t>
            </a:r>
            <a:r>
              <a:rPr sz="1100" i="1" spc="5" dirty="0">
                <a:latin typeface="Arial"/>
                <a:cs typeface="Arial"/>
              </a:rPr>
              <a:t> </a:t>
            </a:r>
            <a:r>
              <a:rPr sz="1100" i="1" spc="-5" dirty="0">
                <a:latin typeface="Arial"/>
                <a:cs typeface="Arial"/>
              </a:rPr>
              <a:t>required.</a:t>
            </a:r>
            <a:endParaRPr sz="1100" dirty="0">
              <a:latin typeface="Arial"/>
              <a:cs typeface="Arial"/>
            </a:endParaRPr>
          </a:p>
        </p:txBody>
      </p:sp>
      <p:sp>
        <p:nvSpPr>
          <p:cNvPr id="9" name="object 9"/>
          <p:cNvSpPr/>
          <p:nvPr/>
        </p:nvSpPr>
        <p:spPr>
          <a:xfrm>
            <a:off x="393280" y="234695"/>
            <a:ext cx="9271635" cy="7303134"/>
          </a:xfrm>
          <a:custGeom>
            <a:avLst/>
            <a:gdLst/>
            <a:ahLst/>
            <a:cxnLst/>
            <a:rect l="l" t="t" r="r" b="b"/>
            <a:pathLst>
              <a:path w="9271635" h="7303134">
                <a:moveTo>
                  <a:pt x="72948" y="36474"/>
                </a:moveTo>
                <a:lnTo>
                  <a:pt x="61137" y="36474"/>
                </a:lnTo>
                <a:lnTo>
                  <a:pt x="61137" y="7266203"/>
                </a:lnTo>
                <a:lnTo>
                  <a:pt x="72948" y="7266203"/>
                </a:lnTo>
                <a:lnTo>
                  <a:pt x="72948" y="36474"/>
                </a:lnTo>
                <a:close/>
              </a:path>
              <a:path w="9271635" h="7303134">
                <a:moveTo>
                  <a:pt x="9210421" y="37084"/>
                </a:moveTo>
                <a:lnTo>
                  <a:pt x="72974" y="37084"/>
                </a:lnTo>
                <a:lnTo>
                  <a:pt x="72974" y="43434"/>
                </a:lnTo>
                <a:lnTo>
                  <a:pt x="9198610" y="43434"/>
                </a:lnTo>
                <a:lnTo>
                  <a:pt x="9198610" y="7259574"/>
                </a:lnTo>
                <a:lnTo>
                  <a:pt x="72974" y="7259574"/>
                </a:lnTo>
                <a:lnTo>
                  <a:pt x="72974" y="7265924"/>
                </a:lnTo>
                <a:lnTo>
                  <a:pt x="9210421" y="7265924"/>
                </a:lnTo>
                <a:lnTo>
                  <a:pt x="9210421" y="7259574"/>
                </a:lnTo>
                <a:lnTo>
                  <a:pt x="9210421" y="43434"/>
                </a:lnTo>
                <a:lnTo>
                  <a:pt x="9210421" y="37084"/>
                </a:lnTo>
                <a:close/>
              </a:path>
              <a:path w="9271635" h="7303134">
                <a:moveTo>
                  <a:pt x="9271508" y="0"/>
                </a:moveTo>
                <a:lnTo>
                  <a:pt x="9222232" y="0"/>
                </a:lnTo>
                <a:lnTo>
                  <a:pt x="9222232" y="254"/>
                </a:lnTo>
                <a:lnTo>
                  <a:pt x="0" y="254"/>
                </a:lnTo>
                <a:lnTo>
                  <a:pt x="0" y="29464"/>
                </a:lnTo>
                <a:lnTo>
                  <a:pt x="0" y="7273544"/>
                </a:lnTo>
                <a:lnTo>
                  <a:pt x="0" y="7302754"/>
                </a:lnTo>
                <a:lnTo>
                  <a:pt x="9271508" y="7302754"/>
                </a:lnTo>
                <a:lnTo>
                  <a:pt x="9271508" y="7273544"/>
                </a:lnTo>
                <a:lnTo>
                  <a:pt x="49301" y="7273544"/>
                </a:lnTo>
                <a:lnTo>
                  <a:pt x="49301" y="29464"/>
                </a:lnTo>
                <a:lnTo>
                  <a:pt x="9222232" y="29464"/>
                </a:lnTo>
                <a:lnTo>
                  <a:pt x="9222232" y="7273277"/>
                </a:lnTo>
                <a:lnTo>
                  <a:pt x="9271508" y="7273277"/>
                </a:lnTo>
                <a:lnTo>
                  <a:pt x="9271508" y="0"/>
                </a:lnTo>
                <a:close/>
              </a:path>
            </a:pathLst>
          </a:custGeom>
          <a:solidFill>
            <a:srgbClr val="000000"/>
          </a:solidFill>
        </p:spPr>
        <p:txBody>
          <a:bodyPr wrap="square" lIns="0" tIns="0" rIns="0" bIns="0" rtlCol="0"/>
          <a:lstStyle/>
          <a:p>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0058400" cy="7772400"/>
          </a:xfrm>
          <a:prstGeom prst="rect">
            <a:avLst/>
          </a:prstGeom>
          <a:blipFill>
            <a:blip r:embed="rId2" cstate="print"/>
            <a:stretch>
              <a:fillRect/>
            </a:stretch>
          </a:blipFill>
        </p:spPr>
        <p:txBody>
          <a:bodyPr wrap="square" lIns="0" tIns="0" rIns="0" bIns="0" rtlCol="0"/>
          <a:lstStyle/>
          <a:p>
            <a:endParaRPr/>
          </a:p>
        </p:txBody>
      </p:sp>
      <p:sp>
        <p:nvSpPr>
          <p:cNvPr id="3" name="object 3"/>
          <p:cNvSpPr txBox="1"/>
          <p:nvPr/>
        </p:nvSpPr>
        <p:spPr>
          <a:xfrm>
            <a:off x="1167181" y="681352"/>
            <a:ext cx="7170420" cy="4556916"/>
          </a:xfrm>
          <a:prstGeom prst="rect">
            <a:avLst/>
          </a:prstGeom>
        </p:spPr>
        <p:txBody>
          <a:bodyPr vert="horz" wrap="square" lIns="0" tIns="11965" rIns="0" bIns="0" rtlCol="0">
            <a:spAutoFit/>
          </a:bodyPr>
          <a:lstStyle/>
          <a:p>
            <a:pPr marL="12600">
              <a:spcBef>
                <a:spcPts val="95"/>
              </a:spcBef>
            </a:pPr>
            <a:r>
              <a:rPr sz="1400" b="1" spc="-5" dirty="0">
                <a:latin typeface="Times New Roman"/>
                <a:cs typeface="Times New Roman"/>
              </a:rPr>
              <a:t>2.6 User</a:t>
            </a:r>
            <a:r>
              <a:rPr sz="1400" b="1" spc="-20" dirty="0">
                <a:latin typeface="Times New Roman"/>
                <a:cs typeface="Times New Roman"/>
              </a:rPr>
              <a:t> </a:t>
            </a:r>
            <a:r>
              <a:rPr sz="1400" b="1" spc="-15" dirty="0">
                <a:latin typeface="Times New Roman"/>
                <a:cs typeface="Times New Roman"/>
              </a:rPr>
              <a:t>Documentation</a:t>
            </a:r>
            <a:endParaRPr sz="1400" dirty="0">
              <a:latin typeface="Times New Roman"/>
              <a:cs typeface="Times New Roman"/>
            </a:endParaRPr>
          </a:p>
          <a:p>
            <a:pPr marL="465430" marR="401197">
              <a:lnSpc>
                <a:spcPct val="110900"/>
              </a:lnSpc>
              <a:spcBef>
                <a:spcPts val="1094"/>
              </a:spcBef>
            </a:pPr>
            <a:r>
              <a:rPr sz="1100" spc="-10" dirty="0">
                <a:latin typeface="Arial"/>
                <a:cs typeface="Arial"/>
                <a:hlinkClick r:id="rId3"/>
              </a:rPr>
              <a:t>a.</a:t>
            </a:r>
            <a:r>
              <a:rPr sz="1100" u="sng" spc="-10" dirty="0">
                <a:solidFill>
                  <a:srgbClr val="E1D600"/>
                </a:solidFill>
                <a:uFill>
                  <a:solidFill>
                    <a:srgbClr val="0000FF"/>
                  </a:solidFill>
                </a:uFill>
                <a:latin typeface="Arial"/>
                <a:cs typeface="Arial"/>
                <a:hlinkClick r:id="rId3"/>
              </a:rPr>
              <a:t>https://towardsdatascience.com/the-4-recommendation-engines-that-can-predict-your- </a:t>
            </a:r>
            <a:r>
              <a:rPr sz="1100" u="sng" spc="-5" dirty="0">
                <a:solidFill>
                  <a:srgbClr val="E1D600"/>
                </a:solidFill>
                <a:uFill>
                  <a:solidFill>
                    <a:srgbClr val="0000FF"/>
                  </a:solidFill>
                </a:uFill>
                <a:latin typeface="Arial"/>
                <a:cs typeface="Arial"/>
                <a:hlinkClick r:id="rId3"/>
              </a:rPr>
              <a:t>movie-tastes-  </a:t>
            </a:r>
            <a:r>
              <a:rPr sz="1100" u="sng" dirty="0">
                <a:solidFill>
                  <a:srgbClr val="E1D600"/>
                </a:solidFill>
                <a:uFill>
                  <a:solidFill>
                    <a:srgbClr val="0000FF"/>
                  </a:solidFill>
                </a:uFill>
                <a:latin typeface="Arial"/>
                <a:cs typeface="Arial"/>
                <a:hlinkClick r:id="rId3"/>
              </a:rPr>
              <a:t>109dc4e10c52</a:t>
            </a:r>
            <a:endParaRPr sz="1100" dirty="0">
              <a:latin typeface="Arial"/>
              <a:cs typeface="Arial"/>
            </a:endParaRPr>
          </a:p>
          <a:p>
            <a:pPr>
              <a:spcBef>
                <a:spcPts val="30"/>
              </a:spcBef>
            </a:pPr>
            <a:endParaRPr sz="1200" dirty="0">
              <a:latin typeface="Arial"/>
              <a:cs typeface="Arial"/>
            </a:endParaRPr>
          </a:p>
          <a:p>
            <a:pPr marL="12600"/>
            <a:r>
              <a:rPr sz="1400" b="1" dirty="0">
                <a:latin typeface="Times New Roman"/>
                <a:cs typeface="Times New Roman"/>
              </a:rPr>
              <a:t>2.7 </a:t>
            </a:r>
            <a:r>
              <a:rPr sz="1400" b="1" spc="-15" dirty="0">
                <a:latin typeface="Times New Roman"/>
                <a:cs typeface="Times New Roman"/>
              </a:rPr>
              <a:t>Assumptions </a:t>
            </a:r>
            <a:r>
              <a:rPr sz="1400" b="1" spc="-20" dirty="0">
                <a:latin typeface="Times New Roman"/>
                <a:cs typeface="Times New Roman"/>
              </a:rPr>
              <a:t>and</a:t>
            </a:r>
            <a:r>
              <a:rPr sz="1400" b="1" spc="20" dirty="0">
                <a:latin typeface="Times New Roman"/>
                <a:cs typeface="Times New Roman"/>
              </a:rPr>
              <a:t> </a:t>
            </a:r>
            <a:r>
              <a:rPr sz="1400" b="1" spc="-15" dirty="0">
                <a:latin typeface="Times New Roman"/>
                <a:cs typeface="Times New Roman"/>
              </a:rPr>
              <a:t>Dependencies</a:t>
            </a:r>
            <a:endParaRPr sz="1400" dirty="0">
              <a:latin typeface="Times New Roman"/>
              <a:cs typeface="Times New Roman"/>
            </a:endParaRPr>
          </a:p>
          <a:p>
            <a:pPr marL="12600" marR="5077">
              <a:lnSpc>
                <a:spcPct val="110900"/>
              </a:lnSpc>
              <a:spcBef>
                <a:spcPts val="1114"/>
              </a:spcBef>
            </a:pPr>
            <a:r>
              <a:rPr sz="1100" i="1" dirty="0">
                <a:latin typeface="Arial"/>
                <a:cs typeface="Arial"/>
              </a:rPr>
              <a:t>As</a:t>
            </a:r>
            <a:r>
              <a:rPr sz="1100" i="1" spc="-15" dirty="0">
                <a:latin typeface="Arial"/>
                <a:cs typeface="Arial"/>
              </a:rPr>
              <a:t> </a:t>
            </a:r>
            <a:r>
              <a:rPr sz="1100" i="1" dirty="0">
                <a:latin typeface="Arial"/>
                <a:cs typeface="Arial"/>
              </a:rPr>
              <a:t>this</a:t>
            </a:r>
            <a:r>
              <a:rPr sz="1100" i="1" spc="-60" dirty="0">
                <a:latin typeface="Arial"/>
                <a:cs typeface="Arial"/>
              </a:rPr>
              <a:t> </a:t>
            </a:r>
            <a:r>
              <a:rPr sz="1100" i="1" dirty="0">
                <a:latin typeface="Arial"/>
                <a:cs typeface="Arial"/>
              </a:rPr>
              <a:t>project</a:t>
            </a:r>
            <a:r>
              <a:rPr sz="1100" i="1" spc="-60" dirty="0">
                <a:latin typeface="Arial"/>
                <a:cs typeface="Arial"/>
              </a:rPr>
              <a:t> </a:t>
            </a:r>
            <a:r>
              <a:rPr sz="1100" i="1" spc="5" dirty="0">
                <a:latin typeface="Arial"/>
                <a:cs typeface="Arial"/>
              </a:rPr>
              <a:t>was</a:t>
            </a:r>
            <a:r>
              <a:rPr sz="1100" i="1" spc="-65" dirty="0">
                <a:latin typeface="Arial"/>
                <a:cs typeface="Arial"/>
              </a:rPr>
              <a:t> </a:t>
            </a:r>
            <a:r>
              <a:rPr sz="1100" i="1" dirty="0">
                <a:latin typeface="Arial"/>
                <a:cs typeface="Arial"/>
              </a:rPr>
              <a:t>developed</a:t>
            </a:r>
            <a:r>
              <a:rPr sz="1100" i="1" spc="-75" dirty="0">
                <a:latin typeface="Arial"/>
                <a:cs typeface="Arial"/>
              </a:rPr>
              <a:t> </a:t>
            </a:r>
            <a:r>
              <a:rPr sz="1100" i="1" dirty="0">
                <a:latin typeface="Arial"/>
                <a:cs typeface="Arial"/>
              </a:rPr>
              <a:t>for</a:t>
            </a:r>
            <a:r>
              <a:rPr sz="1100" i="1" spc="-70" dirty="0">
                <a:latin typeface="Arial"/>
                <a:cs typeface="Arial"/>
              </a:rPr>
              <a:t> </a:t>
            </a:r>
            <a:r>
              <a:rPr sz="1100" i="1" dirty="0">
                <a:latin typeface="Arial"/>
                <a:cs typeface="Arial"/>
              </a:rPr>
              <a:t>people</a:t>
            </a:r>
            <a:r>
              <a:rPr sz="1100" i="1" spc="-40" dirty="0">
                <a:latin typeface="Arial"/>
                <a:cs typeface="Arial"/>
              </a:rPr>
              <a:t> </a:t>
            </a:r>
            <a:r>
              <a:rPr sz="1100" i="1" spc="5" dirty="0">
                <a:latin typeface="Arial"/>
                <a:cs typeface="Arial"/>
              </a:rPr>
              <a:t>who</a:t>
            </a:r>
            <a:r>
              <a:rPr sz="1100" i="1" spc="-20" dirty="0">
                <a:latin typeface="Arial"/>
                <a:cs typeface="Arial"/>
              </a:rPr>
              <a:t> </a:t>
            </a:r>
            <a:r>
              <a:rPr sz="1100" i="1" dirty="0">
                <a:latin typeface="Arial"/>
                <a:cs typeface="Arial"/>
              </a:rPr>
              <a:t>uses</a:t>
            </a:r>
            <a:r>
              <a:rPr sz="1100" i="1" spc="-35" dirty="0">
                <a:latin typeface="Arial"/>
                <a:cs typeface="Arial"/>
              </a:rPr>
              <a:t> </a:t>
            </a:r>
            <a:r>
              <a:rPr sz="1100" i="1" spc="-5" dirty="0">
                <a:latin typeface="Arial"/>
                <a:cs typeface="Arial"/>
              </a:rPr>
              <a:t>internet</a:t>
            </a:r>
            <a:r>
              <a:rPr sz="1100" i="1" spc="-70" dirty="0">
                <a:latin typeface="Arial"/>
                <a:cs typeface="Arial"/>
              </a:rPr>
              <a:t> </a:t>
            </a:r>
            <a:r>
              <a:rPr sz="1100" i="1" dirty="0">
                <a:latin typeface="Arial"/>
                <a:cs typeface="Arial"/>
              </a:rPr>
              <a:t>for</a:t>
            </a:r>
            <a:r>
              <a:rPr sz="1100" i="1" spc="-45" dirty="0">
                <a:latin typeface="Arial"/>
                <a:cs typeface="Arial"/>
              </a:rPr>
              <a:t> </a:t>
            </a:r>
            <a:r>
              <a:rPr sz="1100" i="1" spc="-5" dirty="0">
                <a:latin typeface="Arial"/>
                <a:cs typeface="Arial"/>
              </a:rPr>
              <a:t>entertainment</a:t>
            </a:r>
            <a:r>
              <a:rPr sz="1100" i="1" spc="-75" dirty="0">
                <a:latin typeface="Arial"/>
                <a:cs typeface="Arial"/>
              </a:rPr>
              <a:t> </a:t>
            </a:r>
            <a:r>
              <a:rPr sz="1100" i="1" dirty="0">
                <a:latin typeface="Arial"/>
                <a:cs typeface="Arial"/>
              </a:rPr>
              <a:t>purpose,</a:t>
            </a:r>
            <a:r>
              <a:rPr sz="1100" i="1" spc="-85" dirty="0">
                <a:latin typeface="Arial"/>
                <a:cs typeface="Arial"/>
              </a:rPr>
              <a:t> </a:t>
            </a:r>
            <a:r>
              <a:rPr sz="1100" i="1" dirty="0">
                <a:latin typeface="Arial"/>
                <a:cs typeface="Arial"/>
              </a:rPr>
              <a:t>so</a:t>
            </a:r>
            <a:r>
              <a:rPr sz="1100" i="1" spc="10" dirty="0">
                <a:latin typeface="Arial"/>
                <a:cs typeface="Arial"/>
              </a:rPr>
              <a:t> </a:t>
            </a:r>
            <a:r>
              <a:rPr sz="1100" i="1" dirty="0">
                <a:latin typeface="Arial"/>
                <a:cs typeface="Arial"/>
              </a:rPr>
              <a:t>people</a:t>
            </a:r>
            <a:r>
              <a:rPr sz="1100" i="1" spc="-65" dirty="0">
                <a:latin typeface="Arial"/>
                <a:cs typeface="Arial"/>
              </a:rPr>
              <a:t> </a:t>
            </a:r>
            <a:r>
              <a:rPr sz="1100" i="1" spc="5" dirty="0">
                <a:latin typeface="Arial"/>
                <a:cs typeface="Arial"/>
              </a:rPr>
              <a:t>who</a:t>
            </a:r>
            <a:r>
              <a:rPr sz="1100" i="1" spc="-30" dirty="0">
                <a:latin typeface="Arial"/>
                <a:cs typeface="Arial"/>
              </a:rPr>
              <a:t> </a:t>
            </a:r>
            <a:r>
              <a:rPr sz="1100" i="1" dirty="0">
                <a:latin typeface="Arial"/>
                <a:cs typeface="Arial"/>
              </a:rPr>
              <a:t>use</a:t>
            </a:r>
            <a:r>
              <a:rPr sz="1100" i="1" spc="-25" dirty="0">
                <a:latin typeface="Arial"/>
                <a:cs typeface="Arial"/>
              </a:rPr>
              <a:t> </a:t>
            </a:r>
            <a:r>
              <a:rPr sz="1100" i="1" dirty="0">
                <a:latin typeface="Arial"/>
                <a:cs typeface="Arial"/>
              </a:rPr>
              <a:t>the</a:t>
            </a:r>
            <a:r>
              <a:rPr sz="1100" i="1" spc="-20" dirty="0">
                <a:latin typeface="Arial"/>
                <a:cs typeface="Arial"/>
              </a:rPr>
              <a:t> </a:t>
            </a:r>
            <a:r>
              <a:rPr sz="1100" i="1" dirty="0">
                <a:latin typeface="Arial"/>
                <a:cs typeface="Arial"/>
              </a:rPr>
              <a:t>online  platform</a:t>
            </a:r>
            <a:r>
              <a:rPr sz="1100" i="1" spc="-100" dirty="0">
                <a:latin typeface="Arial"/>
                <a:cs typeface="Arial"/>
              </a:rPr>
              <a:t> </a:t>
            </a:r>
            <a:r>
              <a:rPr sz="1100" i="1" dirty="0">
                <a:latin typeface="Arial"/>
                <a:cs typeface="Arial"/>
              </a:rPr>
              <a:t>for</a:t>
            </a:r>
            <a:r>
              <a:rPr sz="1100" i="1" spc="-50" dirty="0">
                <a:latin typeface="Arial"/>
                <a:cs typeface="Arial"/>
              </a:rPr>
              <a:t> </a:t>
            </a:r>
            <a:r>
              <a:rPr sz="1100" i="1" dirty="0">
                <a:latin typeface="Arial"/>
                <a:cs typeface="Arial"/>
              </a:rPr>
              <a:t>gaming,</a:t>
            </a:r>
            <a:r>
              <a:rPr sz="1100" i="1" spc="-110" dirty="0">
                <a:latin typeface="Arial"/>
                <a:cs typeface="Arial"/>
              </a:rPr>
              <a:t> </a:t>
            </a:r>
            <a:r>
              <a:rPr sz="1100" i="1" dirty="0">
                <a:latin typeface="Arial"/>
                <a:cs typeface="Arial"/>
              </a:rPr>
              <a:t>series</a:t>
            </a:r>
            <a:r>
              <a:rPr sz="1100" i="1" spc="-20" dirty="0">
                <a:latin typeface="Arial"/>
                <a:cs typeface="Arial"/>
              </a:rPr>
              <a:t> </a:t>
            </a:r>
            <a:r>
              <a:rPr sz="1100" i="1" spc="5" dirty="0">
                <a:latin typeface="Arial"/>
                <a:cs typeface="Arial"/>
              </a:rPr>
              <a:t>and</a:t>
            </a:r>
            <a:r>
              <a:rPr sz="1100" i="1" spc="-30" dirty="0">
                <a:latin typeface="Arial"/>
                <a:cs typeface="Arial"/>
              </a:rPr>
              <a:t> </a:t>
            </a:r>
            <a:r>
              <a:rPr sz="1100" i="1" spc="-5" dirty="0">
                <a:latin typeface="Arial"/>
                <a:cs typeface="Arial"/>
              </a:rPr>
              <a:t>movie </a:t>
            </a:r>
            <a:r>
              <a:rPr sz="1100" i="1" spc="5" dirty="0">
                <a:latin typeface="Arial"/>
                <a:cs typeface="Arial"/>
              </a:rPr>
              <a:t>watching</a:t>
            </a:r>
            <a:r>
              <a:rPr sz="1100" i="1" spc="-90" dirty="0">
                <a:latin typeface="Arial"/>
                <a:cs typeface="Arial"/>
              </a:rPr>
              <a:t> </a:t>
            </a:r>
            <a:r>
              <a:rPr sz="1100" i="1" dirty="0">
                <a:latin typeface="Arial"/>
                <a:cs typeface="Arial"/>
              </a:rPr>
              <a:t>purpose</a:t>
            </a:r>
            <a:r>
              <a:rPr sz="1100" i="1" spc="-60" dirty="0">
                <a:latin typeface="Arial"/>
                <a:cs typeface="Arial"/>
              </a:rPr>
              <a:t> </a:t>
            </a:r>
            <a:r>
              <a:rPr sz="1100" i="1" dirty="0">
                <a:latin typeface="Arial"/>
                <a:cs typeface="Arial"/>
              </a:rPr>
              <a:t>can</a:t>
            </a:r>
            <a:r>
              <a:rPr sz="1100" i="1" spc="-20" dirty="0">
                <a:latin typeface="Arial"/>
                <a:cs typeface="Arial"/>
              </a:rPr>
              <a:t> </a:t>
            </a:r>
            <a:r>
              <a:rPr sz="1100" i="1" spc="-10" dirty="0">
                <a:latin typeface="Arial"/>
                <a:cs typeface="Arial"/>
              </a:rPr>
              <a:t>utilize</a:t>
            </a:r>
            <a:r>
              <a:rPr sz="1100" i="1" spc="255" dirty="0">
                <a:latin typeface="Arial"/>
                <a:cs typeface="Arial"/>
              </a:rPr>
              <a:t> </a:t>
            </a:r>
            <a:r>
              <a:rPr sz="1100" i="1" dirty="0">
                <a:latin typeface="Arial"/>
                <a:cs typeface="Arial"/>
              </a:rPr>
              <a:t>this</a:t>
            </a:r>
            <a:r>
              <a:rPr sz="1100" i="1" spc="-60" dirty="0">
                <a:latin typeface="Arial"/>
                <a:cs typeface="Arial"/>
              </a:rPr>
              <a:t> </a:t>
            </a:r>
            <a:r>
              <a:rPr sz="1100" i="1" spc="5" dirty="0">
                <a:latin typeface="Arial"/>
                <a:cs typeface="Arial"/>
              </a:rPr>
              <a:t>app</a:t>
            </a:r>
            <a:r>
              <a:rPr sz="1100" i="1" spc="-35" dirty="0">
                <a:latin typeface="Arial"/>
                <a:cs typeface="Arial"/>
              </a:rPr>
              <a:t> </a:t>
            </a:r>
            <a:r>
              <a:rPr sz="1100" i="1" spc="-5" dirty="0">
                <a:latin typeface="Arial"/>
                <a:cs typeface="Arial"/>
              </a:rPr>
              <a:t>appropriately.</a:t>
            </a:r>
            <a:endParaRPr sz="1100" dirty="0">
              <a:latin typeface="Arial"/>
              <a:cs typeface="Arial"/>
            </a:endParaRPr>
          </a:p>
          <a:p>
            <a:pPr>
              <a:spcBef>
                <a:spcPts val="5"/>
              </a:spcBef>
            </a:pPr>
            <a:endParaRPr sz="1000" dirty="0">
              <a:latin typeface="Arial"/>
              <a:cs typeface="Arial"/>
            </a:endParaRPr>
          </a:p>
          <a:p>
            <a:pPr marL="61731" indent="-49765">
              <a:buSzPct val="90909"/>
              <a:buFont typeface="Arial"/>
              <a:buChar char="•"/>
              <a:tabLst>
                <a:tab pos="62361" algn="l"/>
              </a:tabLst>
            </a:pPr>
            <a:r>
              <a:rPr sz="1100" i="1" dirty="0">
                <a:latin typeface="Arial"/>
                <a:cs typeface="Arial"/>
              </a:rPr>
              <a:t>The</a:t>
            </a:r>
            <a:r>
              <a:rPr sz="1100" i="1" spc="-10" dirty="0">
                <a:latin typeface="Arial"/>
                <a:cs typeface="Arial"/>
              </a:rPr>
              <a:t> </a:t>
            </a:r>
            <a:r>
              <a:rPr sz="1100" i="1" dirty="0">
                <a:latin typeface="Arial"/>
                <a:cs typeface="Arial"/>
              </a:rPr>
              <a:t>Applicants</a:t>
            </a:r>
            <a:r>
              <a:rPr sz="1100" i="1" spc="-75" dirty="0">
                <a:latin typeface="Arial"/>
                <a:cs typeface="Arial"/>
              </a:rPr>
              <a:t> </a:t>
            </a:r>
            <a:r>
              <a:rPr sz="1100" i="1" spc="5" dirty="0">
                <a:latin typeface="Arial"/>
                <a:cs typeface="Arial"/>
              </a:rPr>
              <a:t>and</a:t>
            </a:r>
            <a:r>
              <a:rPr sz="1100" i="1" spc="-35" dirty="0">
                <a:latin typeface="Arial"/>
                <a:cs typeface="Arial"/>
              </a:rPr>
              <a:t> </a:t>
            </a:r>
            <a:r>
              <a:rPr sz="1100" i="1" spc="-5" dirty="0">
                <a:latin typeface="Arial"/>
                <a:cs typeface="Arial"/>
              </a:rPr>
              <a:t>Administrator</a:t>
            </a:r>
            <a:r>
              <a:rPr sz="1100" i="1" spc="-95" dirty="0">
                <a:latin typeface="Arial"/>
                <a:cs typeface="Arial"/>
              </a:rPr>
              <a:t> </a:t>
            </a:r>
            <a:r>
              <a:rPr sz="1100" i="1" dirty="0">
                <a:latin typeface="Arial"/>
                <a:cs typeface="Arial"/>
              </a:rPr>
              <a:t>must</a:t>
            </a:r>
            <a:r>
              <a:rPr sz="1100" i="1" spc="-25" dirty="0">
                <a:latin typeface="Arial"/>
                <a:cs typeface="Arial"/>
              </a:rPr>
              <a:t> </a:t>
            </a:r>
            <a:r>
              <a:rPr sz="1100" i="1" dirty="0">
                <a:latin typeface="Arial"/>
                <a:cs typeface="Arial"/>
              </a:rPr>
              <a:t>have</a:t>
            </a:r>
            <a:r>
              <a:rPr sz="1100" i="1" spc="-25" dirty="0">
                <a:latin typeface="Arial"/>
                <a:cs typeface="Arial"/>
              </a:rPr>
              <a:t> </a:t>
            </a:r>
            <a:r>
              <a:rPr sz="1100" i="1" dirty="0">
                <a:latin typeface="Arial"/>
                <a:cs typeface="Arial"/>
              </a:rPr>
              <a:t>basic</a:t>
            </a:r>
            <a:r>
              <a:rPr sz="1100" i="1" spc="-65" dirty="0">
                <a:latin typeface="Arial"/>
                <a:cs typeface="Arial"/>
              </a:rPr>
              <a:t> </a:t>
            </a:r>
            <a:r>
              <a:rPr sz="1100" i="1" dirty="0">
                <a:latin typeface="Arial"/>
                <a:cs typeface="Arial"/>
              </a:rPr>
              <a:t>knowledge</a:t>
            </a:r>
            <a:r>
              <a:rPr sz="1100" i="1" spc="-95" dirty="0">
                <a:latin typeface="Arial"/>
                <a:cs typeface="Arial"/>
              </a:rPr>
              <a:t> </a:t>
            </a:r>
            <a:r>
              <a:rPr sz="1100" i="1" dirty="0">
                <a:latin typeface="Arial"/>
                <a:cs typeface="Arial"/>
              </a:rPr>
              <a:t>of</a:t>
            </a:r>
            <a:r>
              <a:rPr sz="1100" i="1" spc="-10" dirty="0">
                <a:latin typeface="Arial"/>
                <a:cs typeface="Arial"/>
              </a:rPr>
              <a:t> </a:t>
            </a:r>
            <a:r>
              <a:rPr sz="1100" i="1" spc="-5" dirty="0">
                <a:latin typeface="Arial"/>
                <a:cs typeface="Arial"/>
              </a:rPr>
              <a:t>computers</a:t>
            </a:r>
            <a:r>
              <a:rPr sz="1100" i="1" spc="-85" dirty="0">
                <a:latin typeface="Arial"/>
                <a:cs typeface="Arial"/>
              </a:rPr>
              <a:t> </a:t>
            </a:r>
            <a:r>
              <a:rPr sz="1100" i="1" spc="5" dirty="0">
                <a:latin typeface="Arial"/>
                <a:cs typeface="Arial"/>
              </a:rPr>
              <a:t>and</a:t>
            </a:r>
            <a:r>
              <a:rPr sz="1100" i="1" spc="-30" dirty="0">
                <a:latin typeface="Arial"/>
                <a:cs typeface="Arial"/>
              </a:rPr>
              <a:t> </a:t>
            </a:r>
            <a:r>
              <a:rPr sz="1100" i="1" dirty="0">
                <a:latin typeface="Arial"/>
                <a:cs typeface="Arial"/>
              </a:rPr>
              <a:t>English</a:t>
            </a:r>
            <a:r>
              <a:rPr sz="1100" i="1" spc="255" dirty="0">
                <a:latin typeface="Arial"/>
                <a:cs typeface="Arial"/>
              </a:rPr>
              <a:t> </a:t>
            </a:r>
            <a:r>
              <a:rPr sz="1100" i="1" spc="-5" dirty="0">
                <a:latin typeface="Arial"/>
                <a:cs typeface="Arial"/>
              </a:rPr>
              <a:t>Language.</a:t>
            </a:r>
            <a:endParaRPr sz="1100" dirty="0">
              <a:latin typeface="Arial"/>
              <a:cs typeface="Arial"/>
            </a:endParaRPr>
          </a:p>
          <a:p>
            <a:pPr>
              <a:spcBef>
                <a:spcPts val="40"/>
              </a:spcBef>
              <a:buFont typeface="Arial"/>
              <a:buChar char="•"/>
            </a:pPr>
            <a:endParaRPr sz="1000" dirty="0">
              <a:latin typeface="Arial"/>
              <a:cs typeface="Arial"/>
            </a:endParaRPr>
          </a:p>
          <a:p>
            <a:pPr marL="465430" indent="-453480">
              <a:buSzPct val="90909"/>
              <a:buFont typeface="Arial"/>
              <a:buChar char="•"/>
              <a:tabLst>
                <a:tab pos="465430" algn="l"/>
                <a:tab pos="466062" algn="l"/>
              </a:tabLst>
            </a:pPr>
            <a:r>
              <a:rPr sz="1100" i="1" spc="5" dirty="0">
                <a:latin typeface="Arial"/>
                <a:cs typeface="Arial"/>
              </a:rPr>
              <a:t>The</a:t>
            </a:r>
            <a:r>
              <a:rPr sz="1100" i="1" spc="-10" dirty="0">
                <a:latin typeface="Arial"/>
                <a:cs typeface="Arial"/>
              </a:rPr>
              <a:t> </a:t>
            </a:r>
            <a:r>
              <a:rPr sz="1100" i="1" dirty="0">
                <a:latin typeface="Arial"/>
                <a:cs typeface="Arial"/>
              </a:rPr>
              <a:t>applicants</a:t>
            </a:r>
            <a:r>
              <a:rPr sz="1100" i="1" spc="-85" dirty="0">
                <a:latin typeface="Arial"/>
                <a:cs typeface="Arial"/>
              </a:rPr>
              <a:t> </a:t>
            </a:r>
            <a:r>
              <a:rPr sz="1100" i="1" dirty="0">
                <a:latin typeface="Arial"/>
                <a:cs typeface="Arial"/>
              </a:rPr>
              <a:t>may</a:t>
            </a:r>
            <a:r>
              <a:rPr sz="1100" i="1" spc="-15" dirty="0">
                <a:latin typeface="Arial"/>
                <a:cs typeface="Arial"/>
              </a:rPr>
              <a:t> </a:t>
            </a:r>
            <a:r>
              <a:rPr sz="1100" i="1" spc="5" dirty="0">
                <a:latin typeface="Arial"/>
                <a:cs typeface="Arial"/>
              </a:rPr>
              <a:t>be</a:t>
            </a:r>
            <a:r>
              <a:rPr sz="1100" i="1" spc="-40" dirty="0">
                <a:latin typeface="Arial"/>
                <a:cs typeface="Arial"/>
              </a:rPr>
              <a:t> </a:t>
            </a:r>
            <a:r>
              <a:rPr sz="1100" i="1" spc="-5" dirty="0">
                <a:latin typeface="Arial"/>
                <a:cs typeface="Arial"/>
              </a:rPr>
              <a:t>required</a:t>
            </a:r>
            <a:r>
              <a:rPr sz="1100" i="1" spc="-50" dirty="0">
                <a:latin typeface="Arial"/>
                <a:cs typeface="Arial"/>
              </a:rPr>
              <a:t> </a:t>
            </a:r>
            <a:r>
              <a:rPr sz="1100" i="1" dirty="0">
                <a:latin typeface="Arial"/>
                <a:cs typeface="Arial"/>
              </a:rPr>
              <a:t>to</a:t>
            </a:r>
            <a:r>
              <a:rPr sz="1100" i="1" spc="-10" dirty="0">
                <a:latin typeface="Arial"/>
                <a:cs typeface="Arial"/>
              </a:rPr>
              <a:t> </a:t>
            </a:r>
            <a:r>
              <a:rPr sz="1100" i="1" dirty="0">
                <a:latin typeface="Arial"/>
                <a:cs typeface="Arial"/>
              </a:rPr>
              <a:t>scan</a:t>
            </a:r>
            <a:r>
              <a:rPr sz="1100" i="1" spc="-35" dirty="0">
                <a:latin typeface="Arial"/>
                <a:cs typeface="Arial"/>
              </a:rPr>
              <a:t> </a:t>
            </a:r>
            <a:r>
              <a:rPr sz="1100" i="1" dirty="0">
                <a:latin typeface="Arial"/>
                <a:cs typeface="Arial"/>
              </a:rPr>
              <a:t>the</a:t>
            </a:r>
            <a:r>
              <a:rPr sz="1100" i="1" spc="-25" dirty="0">
                <a:latin typeface="Arial"/>
                <a:cs typeface="Arial"/>
              </a:rPr>
              <a:t> </a:t>
            </a:r>
            <a:r>
              <a:rPr sz="1100" i="1" spc="-5" dirty="0">
                <a:latin typeface="Arial"/>
                <a:cs typeface="Arial"/>
              </a:rPr>
              <a:t>documents</a:t>
            </a:r>
            <a:r>
              <a:rPr sz="1100" i="1" spc="-85" dirty="0">
                <a:latin typeface="Arial"/>
                <a:cs typeface="Arial"/>
              </a:rPr>
              <a:t> </a:t>
            </a:r>
            <a:r>
              <a:rPr sz="1100" i="1" spc="5" dirty="0">
                <a:latin typeface="Arial"/>
                <a:cs typeface="Arial"/>
              </a:rPr>
              <a:t>and</a:t>
            </a:r>
            <a:r>
              <a:rPr sz="1100" i="1" spc="-80" dirty="0">
                <a:latin typeface="Arial"/>
                <a:cs typeface="Arial"/>
              </a:rPr>
              <a:t> </a:t>
            </a:r>
            <a:r>
              <a:rPr sz="1100" i="1" dirty="0">
                <a:latin typeface="Arial"/>
                <a:cs typeface="Arial"/>
              </a:rPr>
              <a:t>send.</a:t>
            </a:r>
            <a:endParaRPr sz="1100" dirty="0">
              <a:latin typeface="Arial"/>
              <a:cs typeface="Arial"/>
            </a:endParaRPr>
          </a:p>
          <a:p>
            <a:pPr>
              <a:spcBef>
                <a:spcPts val="35"/>
              </a:spcBef>
              <a:buFont typeface="Arial"/>
              <a:buChar char="•"/>
            </a:pPr>
            <a:endParaRPr sz="1000" dirty="0">
              <a:latin typeface="Arial"/>
              <a:cs typeface="Arial"/>
            </a:endParaRPr>
          </a:p>
          <a:p>
            <a:pPr marL="465430" indent="-453480">
              <a:buSzPct val="90909"/>
              <a:buFont typeface="Arial"/>
              <a:buChar char="•"/>
              <a:tabLst>
                <a:tab pos="465430" algn="l"/>
                <a:tab pos="466062" algn="l"/>
              </a:tabLst>
            </a:pPr>
            <a:r>
              <a:rPr sz="1100" i="1" spc="5" dirty="0">
                <a:latin typeface="Arial"/>
                <a:cs typeface="Arial"/>
              </a:rPr>
              <a:t>Each</a:t>
            </a:r>
            <a:r>
              <a:rPr sz="1100" i="1" spc="-40" dirty="0">
                <a:latin typeface="Arial"/>
                <a:cs typeface="Arial"/>
              </a:rPr>
              <a:t> </a:t>
            </a:r>
            <a:r>
              <a:rPr sz="1100" i="1" dirty="0">
                <a:latin typeface="Arial"/>
                <a:cs typeface="Arial"/>
              </a:rPr>
              <a:t>User</a:t>
            </a:r>
            <a:r>
              <a:rPr sz="1100" i="1" spc="-30" dirty="0">
                <a:latin typeface="Arial"/>
                <a:cs typeface="Arial"/>
              </a:rPr>
              <a:t> </a:t>
            </a:r>
            <a:r>
              <a:rPr sz="1100" i="1" dirty="0">
                <a:latin typeface="Arial"/>
                <a:cs typeface="Arial"/>
              </a:rPr>
              <a:t>must</a:t>
            </a:r>
            <a:r>
              <a:rPr sz="1100" i="1" spc="-65" dirty="0">
                <a:latin typeface="Arial"/>
                <a:cs typeface="Arial"/>
              </a:rPr>
              <a:t> </a:t>
            </a:r>
            <a:r>
              <a:rPr sz="1100" i="1" spc="5" dirty="0">
                <a:latin typeface="Arial"/>
                <a:cs typeface="Arial"/>
              </a:rPr>
              <a:t>have</a:t>
            </a:r>
            <a:r>
              <a:rPr sz="1100" i="1" spc="-55" dirty="0">
                <a:latin typeface="Arial"/>
                <a:cs typeface="Arial"/>
              </a:rPr>
              <a:t> </a:t>
            </a:r>
            <a:r>
              <a:rPr sz="1100" i="1" dirty="0">
                <a:latin typeface="Arial"/>
                <a:cs typeface="Arial"/>
              </a:rPr>
              <a:t>a</a:t>
            </a:r>
            <a:r>
              <a:rPr sz="1100" i="1" spc="-15" dirty="0">
                <a:latin typeface="Arial"/>
                <a:cs typeface="Arial"/>
              </a:rPr>
              <a:t> </a:t>
            </a:r>
            <a:r>
              <a:rPr sz="1100" i="1" dirty="0">
                <a:latin typeface="Arial"/>
                <a:cs typeface="Arial"/>
              </a:rPr>
              <a:t>UserID</a:t>
            </a:r>
            <a:r>
              <a:rPr sz="1100" i="1" spc="-25" dirty="0">
                <a:latin typeface="Arial"/>
                <a:cs typeface="Arial"/>
              </a:rPr>
              <a:t> </a:t>
            </a:r>
            <a:r>
              <a:rPr sz="1100" i="1" spc="5" dirty="0">
                <a:latin typeface="Arial"/>
                <a:cs typeface="Arial"/>
              </a:rPr>
              <a:t>and</a:t>
            </a:r>
            <a:r>
              <a:rPr sz="1100" i="1" spc="-25" dirty="0">
                <a:latin typeface="Arial"/>
                <a:cs typeface="Arial"/>
              </a:rPr>
              <a:t> </a:t>
            </a:r>
            <a:r>
              <a:rPr sz="1100" i="1" dirty="0">
                <a:latin typeface="Arial"/>
                <a:cs typeface="Arial"/>
              </a:rPr>
              <a:t>password</a:t>
            </a:r>
            <a:endParaRPr sz="1100" dirty="0">
              <a:latin typeface="Arial"/>
              <a:cs typeface="Arial"/>
            </a:endParaRPr>
          </a:p>
          <a:p>
            <a:pPr>
              <a:spcBef>
                <a:spcPts val="5"/>
              </a:spcBef>
              <a:buFont typeface="Arial"/>
              <a:buChar char="•"/>
            </a:pPr>
            <a:endParaRPr sz="1000" dirty="0">
              <a:latin typeface="Arial"/>
              <a:cs typeface="Arial"/>
            </a:endParaRPr>
          </a:p>
          <a:p>
            <a:pPr marL="465430" indent="-453480">
              <a:buSzPct val="90909"/>
              <a:buFont typeface="Arial"/>
              <a:buChar char="•"/>
              <a:tabLst>
                <a:tab pos="465430" algn="l"/>
                <a:tab pos="466062" algn="l"/>
              </a:tabLst>
            </a:pPr>
            <a:r>
              <a:rPr sz="1100" i="1" dirty="0">
                <a:latin typeface="Arial"/>
                <a:cs typeface="Arial"/>
              </a:rPr>
              <a:t>There must </a:t>
            </a:r>
            <a:r>
              <a:rPr sz="1100" i="1" spc="5" dirty="0">
                <a:latin typeface="Arial"/>
                <a:cs typeface="Arial"/>
              </a:rPr>
              <a:t>be an</a:t>
            </a:r>
            <a:r>
              <a:rPr sz="1100" i="1" spc="-160" dirty="0">
                <a:latin typeface="Arial"/>
                <a:cs typeface="Arial"/>
              </a:rPr>
              <a:t> </a:t>
            </a:r>
            <a:r>
              <a:rPr sz="1100" i="1" spc="-5" dirty="0">
                <a:latin typeface="Arial"/>
                <a:cs typeface="Arial"/>
              </a:rPr>
              <a:t>Administrator</a:t>
            </a:r>
            <a:endParaRPr sz="1100" dirty="0">
              <a:latin typeface="Arial"/>
              <a:cs typeface="Arial"/>
            </a:endParaRPr>
          </a:p>
          <a:p>
            <a:pPr>
              <a:spcBef>
                <a:spcPts val="35"/>
              </a:spcBef>
              <a:buFont typeface="Arial"/>
              <a:buChar char="•"/>
            </a:pPr>
            <a:endParaRPr sz="1000" dirty="0">
              <a:latin typeface="Arial"/>
              <a:cs typeface="Arial"/>
            </a:endParaRPr>
          </a:p>
          <a:p>
            <a:pPr marL="465430" indent="-453480">
              <a:buSzPct val="90909"/>
              <a:buFont typeface="Arial"/>
              <a:buChar char="•"/>
              <a:tabLst>
                <a:tab pos="465430" algn="l"/>
                <a:tab pos="466062" algn="l"/>
              </a:tabLst>
            </a:pPr>
            <a:r>
              <a:rPr sz="1100" i="1" dirty="0">
                <a:latin typeface="Arial"/>
                <a:cs typeface="Arial"/>
              </a:rPr>
              <a:t>Internet</a:t>
            </a:r>
            <a:r>
              <a:rPr sz="1100" i="1" spc="-114" dirty="0">
                <a:latin typeface="Arial"/>
                <a:cs typeface="Arial"/>
              </a:rPr>
              <a:t> </a:t>
            </a:r>
            <a:r>
              <a:rPr sz="1100" i="1" dirty="0">
                <a:latin typeface="Arial"/>
                <a:cs typeface="Arial"/>
              </a:rPr>
              <a:t>connection</a:t>
            </a:r>
            <a:r>
              <a:rPr sz="1100" i="1" spc="-105" dirty="0">
                <a:latin typeface="Arial"/>
                <a:cs typeface="Arial"/>
              </a:rPr>
              <a:t> </a:t>
            </a:r>
            <a:r>
              <a:rPr sz="1100" i="1" dirty="0">
                <a:latin typeface="Arial"/>
                <a:cs typeface="Arial"/>
              </a:rPr>
              <a:t>is</a:t>
            </a:r>
            <a:r>
              <a:rPr sz="1100" i="1" spc="-25" dirty="0">
                <a:latin typeface="Arial"/>
                <a:cs typeface="Arial"/>
              </a:rPr>
              <a:t> </a:t>
            </a:r>
            <a:r>
              <a:rPr sz="1100" i="1" dirty="0">
                <a:latin typeface="Arial"/>
                <a:cs typeface="Arial"/>
              </a:rPr>
              <a:t>a</a:t>
            </a:r>
            <a:r>
              <a:rPr sz="1100" i="1" spc="-35" dirty="0">
                <a:latin typeface="Arial"/>
                <a:cs typeface="Arial"/>
              </a:rPr>
              <a:t> </a:t>
            </a:r>
            <a:r>
              <a:rPr sz="1100" i="1" dirty="0">
                <a:latin typeface="Arial"/>
                <a:cs typeface="Arial"/>
              </a:rPr>
              <a:t>must</a:t>
            </a:r>
            <a:endParaRPr sz="1100" dirty="0">
              <a:latin typeface="Arial"/>
              <a:cs typeface="Arial"/>
            </a:endParaRPr>
          </a:p>
          <a:p>
            <a:pPr>
              <a:spcBef>
                <a:spcPts val="45"/>
              </a:spcBef>
              <a:buFont typeface="Arial"/>
              <a:buChar char="•"/>
            </a:pPr>
            <a:endParaRPr sz="1000" dirty="0">
              <a:latin typeface="Arial"/>
              <a:cs typeface="Arial"/>
            </a:endParaRPr>
          </a:p>
          <a:p>
            <a:pPr marL="465430" indent="-453480">
              <a:buSzPct val="90909"/>
              <a:buFont typeface="Arial"/>
              <a:buChar char="•"/>
              <a:tabLst>
                <a:tab pos="465430" algn="l"/>
                <a:tab pos="466062" algn="l"/>
              </a:tabLst>
            </a:pPr>
            <a:r>
              <a:rPr sz="1100" i="1" spc="5" dirty="0">
                <a:latin typeface="Arial"/>
                <a:cs typeface="Arial"/>
              </a:rPr>
              <a:t>Proper</a:t>
            </a:r>
            <a:r>
              <a:rPr sz="1100" i="1" spc="-55" dirty="0">
                <a:latin typeface="Arial"/>
                <a:cs typeface="Arial"/>
              </a:rPr>
              <a:t> </a:t>
            </a:r>
            <a:r>
              <a:rPr sz="1100" i="1" dirty="0">
                <a:latin typeface="Arial"/>
                <a:cs typeface="Arial"/>
              </a:rPr>
              <a:t>browsers</a:t>
            </a:r>
            <a:r>
              <a:rPr sz="1100" i="1" spc="-95" dirty="0">
                <a:latin typeface="Arial"/>
                <a:cs typeface="Arial"/>
              </a:rPr>
              <a:t> </a:t>
            </a:r>
            <a:r>
              <a:rPr sz="1100" i="1" dirty="0">
                <a:latin typeface="Arial"/>
                <a:cs typeface="Arial"/>
              </a:rPr>
              <a:t>should</a:t>
            </a:r>
            <a:r>
              <a:rPr sz="1100" i="1" spc="-85" dirty="0">
                <a:latin typeface="Arial"/>
                <a:cs typeface="Arial"/>
              </a:rPr>
              <a:t> </a:t>
            </a:r>
            <a:r>
              <a:rPr sz="1100" i="1" dirty="0">
                <a:latin typeface="Arial"/>
                <a:cs typeface="Arial"/>
              </a:rPr>
              <a:t>be</a:t>
            </a:r>
            <a:r>
              <a:rPr sz="1100" i="1" spc="-35" dirty="0">
                <a:latin typeface="Arial"/>
                <a:cs typeface="Arial"/>
              </a:rPr>
              <a:t> </a:t>
            </a:r>
            <a:r>
              <a:rPr sz="1100" i="1" spc="-5" dirty="0">
                <a:latin typeface="Arial"/>
                <a:cs typeface="Arial"/>
              </a:rPr>
              <a:t>installed</a:t>
            </a:r>
            <a:r>
              <a:rPr sz="1100" i="1" spc="-85" dirty="0">
                <a:latin typeface="Arial"/>
                <a:cs typeface="Arial"/>
              </a:rPr>
              <a:t> </a:t>
            </a:r>
            <a:r>
              <a:rPr sz="1100" i="1" spc="-5" dirty="0">
                <a:latin typeface="Arial"/>
                <a:cs typeface="Arial"/>
              </a:rPr>
              <a:t>in</a:t>
            </a:r>
            <a:r>
              <a:rPr sz="1100" i="1" spc="15" dirty="0">
                <a:latin typeface="Arial"/>
                <a:cs typeface="Arial"/>
              </a:rPr>
              <a:t> </a:t>
            </a:r>
            <a:r>
              <a:rPr sz="1100" i="1" dirty="0">
                <a:latin typeface="Arial"/>
                <a:cs typeface="Arial"/>
              </a:rPr>
              <a:t>the</a:t>
            </a:r>
            <a:r>
              <a:rPr sz="1100" i="1" spc="-30" dirty="0">
                <a:latin typeface="Arial"/>
                <a:cs typeface="Arial"/>
              </a:rPr>
              <a:t> </a:t>
            </a:r>
            <a:r>
              <a:rPr sz="1100" i="1" spc="-5" dirty="0">
                <a:latin typeface="Arial"/>
                <a:cs typeface="Arial"/>
              </a:rPr>
              <a:t>user’s</a:t>
            </a:r>
            <a:r>
              <a:rPr sz="1100" i="1" spc="-45" dirty="0">
                <a:latin typeface="Arial"/>
                <a:cs typeface="Arial"/>
              </a:rPr>
              <a:t> </a:t>
            </a:r>
            <a:r>
              <a:rPr sz="1100" i="1" dirty="0">
                <a:latin typeface="Arial"/>
                <a:cs typeface="Arial"/>
              </a:rPr>
              <a:t>system</a:t>
            </a:r>
            <a:endParaRPr sz="1100" dirty="0">
              <a:latin typeface="Arial"/>
              <a:cs typeface="Arial"/>
            </a:endParaRPr>
          </a:p>
          <a:p>
            <a:pPr>
              <a:lnSpc>
                <a:spcPct val="100000"/>
              </a:lnSpc>
            </a:pPr>
            <a:endParaRPr sz="1200" dirty="0">
              <a:latin typeface="Arial"/>
              <a:cs typeface="Arial"/>
            </a:endParaRPr>
          </a:p>
          <a:p>
            <a:pPr>
              <a:lnSpc>
                <a:spcPct val="100000"/>
              </a:lnSpc>
            </a:pPr>
            <a:endParaRPr sz="1000" dirty="0">
              <a:latin typeface="Arial"/>
              <a:cs typeface="Arial"/>
            </a:endParaRPr>
          </a:p>
          <a:p>
            <a:pPr marL="12600"/>
            <a:r>
              <a:rPr b="1" spc="5" dirty="0">
                <a:latin typeface="Times New Roman"/>
                <a:cs typeface="Times New Roman"/>
              </a:rPr>
              <a:t>3. </a:t>
            </a:r>
            <a:r>
              <a:rPr b="1" spc="-5" dirty="0">
                <a:latin typeface="Times New Roman"/>
                <a:cs typeface="Times New Roman"/>
              </a:rPr>
              <a:t>External </a:t>
            </a:r>
            <a:r>
              <a:rPr b="1" spc="-10" dirty="0">
                <a:latin typeface="Times New Roman"/>
                <a:cs typeface="Times New Roman"/>
              </a:rPr>
              <a:t>Interface</a:t>
            </a:r>
            <a:r>
              <a:rPr b="1" spc="-220" dirty="0">
                <a:latin typeface="Times New Roman"/>
                <a:cs typeface="Times New Roman"/>
              </a:rPr>
              <a:t> </a:t>
            </a:r>
            <a:r>
              <a:rPr b="1" spc="-15" dirty="0">
                <a:latin typeface="Times New Roman"/>
                <a:cs typeface="Times New Roman"/>
              </a:rPr>
              <a:t>Requirements</a:t>
            </a:r>
            <a:endParaRPr dirty="0">
              <a:latin typeface="Times New Roman"/>
              <a:cs typeface="Times New Roman"/>
            </a:endParaRPr>
          </a:p>
          <a:p>
            <a:pPr marL="12600">
              <a:spcBef>
                <a:spcPts val="1410"/>
              </a:spcBef>
              <a:tabLst>
                <a:tab pos="323732" algn="l"/>
              </a:tabLst>
            </a:pPr>
            <a:r>
              <a:rPr sz="1400" b="1" spc="-5" dirty="0">
                <a:latin typeface="Times New Roman"/>
                <a:cs typeface="Times New Roman"/>
              </a:rPr>
              <a:t>1.	User</a:t>
            </a:r>
            <a:r>
              <a:rPr sz="1400" b="1" spc="-40" dirty="0">
                <a:latin typeface="Times New Roman"/>
                <a:cs typeface="Times New Roman"/>
              </a:rPr>
              <a:t> </a:t>
            </a:r>
            <a:r>
              <a:rPr sz="1400" b="1" spc="-10" dirty="0">
                <a:latin typeface="Times New Roman"/>
                <a:cs typeface="Times New Roman"/>
              </a:rPr>
              <a:t>Interfaces</a:t>
            </a:r>
            <a:endParaRPr sz="1400" dirty="0">
              <a:latin typeface="Times New Roman"/>
              <a:cs typeface="Times New Roman"/>
            </a:endParaRPr>
          </a:p>
        </p:txBody>
      </p:sp>
      <p:sp>
        <p:nvSpPr>
          <p:cNvPr id="4" name="object 4"/>
          <p:cNvSpPr txBox="1"/>
          <p:nvPr/>
        </p:nvSpPr>
        <p:spPr>
          <a:xfrm>
            <a:off x="1167268" y="5321601"/>
            <a:ext cx="158115" cy="226885"/>
          </a:xfrm>
          <a:prstGeom prst="rect">
            <a:avLst/>
          </a:prstGeom>
        </p:spPr>
        <p:txBody>
          <a:bodyPr vert="horz" wrap="square" lIns="0" tIns="11331" rIns="0" bIns="0" rtlCol="0">
            <a:spAutoFit/>
          </a:bodyPr>
          <a:lstStyle/>
          <a:p>
            <a:pPr marL="12600">
              <a:spcBef>
                <a:spcPts val="90"/>
              </a:spcBef>
            </a:pPr>
            <a:r>
              <a:rPr sz="1400" b="1" spc="-5" dirty="0">
                <a:latin typeface="Times New Roman"/>
                <a:cs typeface="Times New Roman"/>
              </a:rPr>
              <a:t>2.</a:t>
            </a:r>
            <a:endParaRPr sz="1400" dirty="0">
              <a:latin typeface="Times New Roman"/>
              <a:cs typeface="Times New Roman"/>
            </a:endParaRPr>
          </a:p>
        </p:txBody>
      </p:sp>
      <p:sp>
        <p:nvSpPr>
          <p:cNvPr id="5" name="object 5"/>
          <p:cNvSpPr txBox="1"/>
          <p:nvPr/>
        </p:nvSpPr>
        <p:spPr>
          <a:xfrm>
            <a:off x="1370330" y="5368327"/>
            <a:ext cx="3160395" cy="1111743"/>
          </a:xfrm>
          <a:prstGeom prst="rect">
            <a:avLst/>
          </a:prstGeom>
        </p:spPr>
        <p:txBody>
          <a:bodyPr vert="horz" wrap="square" lIns="0" tIns="11331" rIns="0" bIns="0" rtlCol="0">
            <a:spAutoFit/>
          </a:bodyPr>
          <a:lstStyle/>
          <a:p>
            <a:pPr marL="95089">
              <a:spcBef>
                <a:spcPts val="90"/>
              </a:spcBef>
            </a:pPr>
            <a:r>
              <a:rPr sz="1200" i="1" spc="-364" dirty="0">
                <a:latin typeface="Arial"/>
                <a:cs typeface="Arial"/>
              </a:rPr>
              <a:t>a</a:t>
            </a:r>
            <a:r>
              <a:rPr sz="2100" b="1" spc="-547" baseline="13888" dirty="0">
                <a:latin typeface="Times New Roman"/>
                <a:cs typeface="Times New Roman"/>
              </a:rPr>
              <a:t>H</a:t>
            </a:r>
            <a:r>
              <a:rPr sz="1200" i="1" spc="-364" dirty="0">
                <a:latin typeface="Arial"/>
                <a:cs typeface="Arial"/>
              </a:rPr>
              <a:t>.</a:t>
            </a:r>
            <a:r>
              <a:rPr sz="1200" i="1" spc="-60" dirty="0">
                <a:latin typeface="Arial"/>
                <a:cs typeface="Arial"/>
              </a:rPr>
              <a:t> </a:t>
            </a:r>
            <a:r>
              <a:rPr sz="2100" b="1" spc="-352" baseline="13888" dirty="0">
                <a:latin typeface="Times New Roman"/>
                <a:cs typeface="Times New Roman"/>
              </a:rPr>
              <a:t>a</a:t>
            </a:r>
            <a:r>
              <a:rPr sz="1200" i="1" spc="-235" dirty="0">
                <a:latin typeface="Arial"/>
                <a:cs typeface="Arial"/>
              </a:rPr>
              <a:t>U</a:t>
            </a:r>
            <a:r>
              <a:rPr sz="2100" b="1" spc="-352" baseline="13888" dirty="0">
                <a:latin typeface="Times New Roman"/>
                <a:cs typeface="Times New Roman"/>
              </a:rPr>
              <a:t>rd</a:t>
            </a:r>
            <a:r>
              <a:rPr sz="1200" i="1" spc="-235" dirty="0">
                <a:latin typeface="Arial"/>
                <a:cs typeface="Arial"/>
              </a:rPr>
              <a:t>se</a:t>
            </a:r>
            <a:r>
              <a:rPr sz="2100" b="1" spc="-352" baseline="13888" dirty="0">
                <a:latin typeface="Times New Roman"/>
                <a:cs typeface="Times New Roman"/>
              </a:rPr>
              <a:t>w</a:t>
            </a:r>
            <a:r>
              <a:rPr sz="1200" i="1" spc="-235" dirty="0">
                <a:latin typeface="Arial"/>
                <a:cs typeface="Arial"/>
              </a:rPr>
              <a:t>s</a:t>
            </a:r>
            <a:r>
              <a:rPr sz="2100" b="1" spc="-352" baseline="13888" dirty="0">
                <a:latin typeface="Times New Roman"/>
                <a:cs typeface="Times New Roman"/>
              </a:rPr>
              <a:t>a</a:t>
            </a:r>
            <a:r>
              <a:rPr sz="1200" i="1" spc="-235" dirty="0">
                <a:latin typeface="Arial"/>
                <a:cs typeface="Arial"/>
              </a:rPr>
              <a:t>j</a:t>
            </a:r>
            <a:r>
              <a:rPr sz="2100" b="1" spc="-352" baseline="13888" dirty="0">
                <a:latin typeface="Times New Roman"/>
                <a:cs typeface="Times New Roman"/>
              </a:rPr>
              <a:t>r</a:t>
            </a:r>
            <a:r>
              <a:rPr sz="1200" i="1" spc="-235" dirty="0">
                <a:latin typeface="Arial"/>
                <a:cs typeface="Arial"/>
              </a:rPr>
              <a:t>a</a:t>
            </a:r>
            <a:r>
              <a:rPr sz="2100" b="1" spc="-352" baseline="13888" dirty="0">
                <a:latin typeface="Times New Roman"/>
                <a:cs typeface="Times New Roman"/>
              </a:rPr>
              <a:t>e</a:t>
            </a:r>
            <a:r>
              <a:rPr sz="1200" i="1" spc="-235" dirty="0">
                <a:latin typeface="Arial"/>
                <a:cs typeface="Arial"/>
              </a:rPr>
              <a:t>va</a:t>
            </a:r>
            <a:r>
              <a:rPr sz="2100" b="1" spc="-352" baseline="13888" dirty="0">
                <a:latin typeface="Times New Roman"/>
                <a:cs typeface="Times New Roman"/>
              </a:rPr>
              <a:t>I</a:t>
            </a:r>
            <a:r>
              <a:rPr sz="1200" i="1" spc="-235" dirty="0">
                <a:latin typeface="Arial"/>
                <a:cs typeface="Arial"/>
              </a:rPr>
              <a:t>(</a:t>
            </a:r>
            <a:r>
              <a:rPr sz="2100" b="1" spc="-352" baseline="13888" dirty="0">
                <a:latin typeface="Times New Roman"/>
                <a:cs typeface="Times New Roman"/>
              </a:rPr>
              <a:t>n</a:t>
            </a:r>
            <a:r>
              <a:rPr sz="1200" i="1" spc="-235" dirty="0">
                <a:latin typeface="Arial"/>
                <a:cs typeface="Arial"/>
              </a:rPr>
              <a:t>le</a:t>
            </a:r>
            <a:r>
              <a:rPr sz="2100" b="1" spc="-352" baseline="13888" dirty="0">
                <a:latin typeface="Times New Roman"/>
                <a:cs typeface="Times New Roman"/>
              </a:rPr>
              <a:t>t</a:t>
            </a:r>
            <a:r>
              <a:rPr sz="1200" i="1" spc="-235" dirty="0">
                <a:latin typeface="Arial"/>
                <a:cs typeface="Arial"/>
              </a:rPr>
              <a:t>g</a:t>
            </a:r>
            <a:r>
              <a:rPr sz="2100" b="1" spc="-352" baseline="13888" dirty="0">
                <a:latin typeface="Times New Roman"/>
                <a:cs typeface="Times New Roman"/>
              </a:rPr>
              <a:t>er</a:t>
            </a:r>
            <a:r>
              <a:rPr sz="1200" i="1" spc="-235" dirty="0">
                <a:latin typeface="Arial"/>
                <a:cs typeface="Arial"/>
              </a:rPr>
              <a:t>a</a:t>
            </a:r>
            <a:r>
              <a:rPr sz="2100" b="1" spc="-352" baseline="13888" dirty="0">
                <a:latin typeface="Times New Roman"/>
                <a:cs typeface="Times New Roman"/>
              </a:rPr>
              <a:t>f</a:t>
            </a:r>
            <a:r>
              <a:rPr sz="1200" i="1" spc="-235" dirty="0">
                <a:latin typeface="Arial"/>
                <a:cs typeface="Arial"/>
              </a:rPr>
              <a:t>c</a:t>
            </a:r>
            <a:r>
              <a:rPr sz="2100" b="1" spc="-352" baseline="13888" dirty="0">
                <a:latin typeface="Times New Roman"/>
                <a:cs typeface="Times New Roman"/>
              </a:rPr>
              <a:t>a</a:t>
            </a:r>
            <a:r>
              <a:rPr sz="1200" i="1" spc="-235" dirty="0">
                <a:latin typeface="Arial"/>
                <a:cs typeface="Arial"/>
              </a:rPr>
              <a:t>y</a:t>
            </a:r>
            <a:r>
              <a:rPr sz="2100" b="1" spc="-352" baseline="13888" dirty="0">
                <a:latin typeface="Times New Roman"/>
                <a:cs typeface="Times New Roman"/>
              </a:rPr>
              <a:t>c</a:t>
            </a:r>
            <a:r>
              <a:rPr sz="1200" i="1" spc="-235" dirty="0">
                <a:latin typeface="Arial"/>
                <a:cs typeface="Arial"/>
              </a:rPr>
              <a:t>p</a:t>
            </a:r>
            <a:r>
              <a:rPr sz="2100" b="1" spc="-352" baseline="13888" dirty="0">
                <a:latin typeface="Times New Roman"/>
                <a:cs typeface="Times New Roman"/>
              </a:rPr>
              <a:t>e</a:t>
            </a:r>
            <a:r>
              <a:rPr sz="1200" i="1" spc="-235" dirty="0">
                <a:latin typeface="Arial"/>
                <a:cs typeface="Arial"/>
              </a:rPr>
              <a:t>r</a:t>
            </a:r>
            <a:r>
              <a:rPr sz="2100" b="1" spc="-352" baseline="13888" dirty="0">
                <a:latin typeface="Times New Roman"/>
                <a:cs typeface="Times New Roman"/>
              </a:rPr>
              <a:t>s</a:t>
            </a:r>
            <a:r>
              <a:rPr sz="1200" i="1" spc="-235" dirty="0">
                <a:latin typeface="Arial"/>
                <a:cs typeface="Arial"/>
              </a:rPr>
              <a:t>ogramming</a:t>
            </a:r>
            <a:r>
              <a:rPr sz="1200" i="1" spc="-170" dirty="0">
                <a:latin typeface="Arial"/>
                <a:cs typeface="Arial"/>
              </a:rPr>
              <a:t> </a:t>
            </a:r>
            <a:r>
              <a:rPr sz="1200" i="1" spc="-5" dirty="0">
                <a:latin typeface="Arial"/>
                <a:cs typeface="Arial"/>
              </a:rPr>
              <a:t>language)</a:t>
            </a:r>
            <a:endParaRPr sz="1200" dirty="0">
              <a:latin typeface="Arial"/>
              <a:cs typeface="Arial"/>
            </a:endParaRPr>
          </a:p>
          <a:p>
            <a:pPr marL="37793">
              <a:spcBef>
                <a:spcPts val="1035"/>
              </a:spcBef>
            </a:pPr>
            <a:r>
              <a:rPr sz="1100" i="1" spc="-220" dirty="0">
                <a:latin typeface="Arial"/>
                <a:cs typeface="Arial"/>
              </a:rPr>
              <a:t>a</a:t>
            </a:r>
            <a:r>
              <a:rPr i="1" spc="-329" baseline="9259" dirty="0">
                <a:latin typeface="Arial"/>
                <a:cs typeface="Arial"/>
              </a:rPr>
              <a:t>b</a:t>
            </a:r>
            <a:r>
              <a:rPr sz="1100" i="1" spc="-220" dirty="0">
                <a:latin typeface="Arial"/>
                <a:cs typeface="Arial"/>
              </a:rPr>
              <a:t>.</a:t>
            </a:r>
            <a:r>
              <a:rPr sz="1100" i="1" spc="-190" dirty="0">
                <a:latin typeface="Arial"/>
                <a:cs typeface="Arial"/>
              </a:rPr>
              <a:t> </a:t>
            </a:r>
            <a:r>
              <a:rPr i="1" spc="-389" baseline="9259" dirty="0">
                <a:latin typeface="Arial"/>
                <a:cs typeface="Arial"/>
              </a:rPr>
              <a:t>.</a:t>
            </a:r>
            <a:r>
              <a:rPr sz="1100" i="1" spc="-260" dirty="0">
                <a:latin typeface="Arial"/>
                <a:cs typeface="Arial"/>
              </a:rPr>
              <a:t>Op</a:t>
            </a:r>
            <a:r>
              <a:rPr i="1" spc="-389" baseline="9259" dirty="0">
                <a:latin typeface="Arial"/>
                <a:cs typeface="Arial"/>
              </a:rPr>
              <a:t>k</a:t>
            </a:r>
            <a:r>
              <a:rPr sz="1100" i="1" spc="-260" dirty="0">
                <a:latin typeface="Arial"/>
                <a:cs typeface="Arial"/>
              </a:rPr>
              <a:t>e</a:t>
            </a:r>
            <a:r>
              <a:rPr i="1" spc="-389" baseline="9259" dirty="0">
                <a:latin typeface="Arial"/>
                <a:cs typeface="Arial"/>
              </a:rPr>
              <a:t>o</a:t>
            </a:r>
            <a:r>
              <a:rPr sz="1100" i="1" spc="-260" dirty="0">
                <a:latin typeface="Arial"/>
                <a:cs typeface="Arial"/>
              </a:rPr>
              <a:t>r</a:t>
            </a:r>
            <a:r>
              <a:rPr i="1" spc="-389" baseline="9259" dirty="0">
                <a:latin typeface="Arial"/>
                <a:cs typeface="Arial"/>
              </a:rPr>
              <a:t>t</a:t>
            </a:r>
            <a:r>
              <a:rPr sz="1100" i="1" spc="-260" dirty="0">
                <a:latin typeface="Arial"/>
                <a:cs typeface="Arial"/>
              </a:rPr>
              <a:t>a</a:t>
            </a:r>
            <a:r>
              <a:rPr i="1" spc="-389" baseline="9259" dirty="0">
                <a:latin typeface="Arial"/>
                <a:cs typeface="Arial"/>
              </a:rPr>
              <a:t>li</a:t>
            </a:r>
            <a:r>
              <a:rPr sz="1100" i="1" spc="-260" dirty="0">
                <a:latin typeface="Arial"/>
                <a:cs typeface="Arial"/>
              </a:rPr>
              <a:t>t</a:t>
            </a:r>
            <a:r>
              <a:rPr i="1" spc="-389" baseline="9259" dirty="0">
                <a:latin typeface="Arial"/>
                <a:cs typeface="Arial"/>
              </a:rPr>
              <a:t>n</a:t>
            </a:r>
            <a:r>
              <a:rPr sz="1100" i="1" spc="-260" dirty="0">
                <a:latin typeface="Arial"/>
                <a:cs typeface="Arial"/>
              </a:rPr>
              <a:t>in</a:t>
            </a:r>
            <a:r>
              <a:rPr i="1" spc="-389" baseline="9259" dirty="0">
                <a:latin typeface="Arial"/>
                <a:cs typeface="Arial"/>
              </a:rPr>
              <a:t>(n</a:t>
            </a:r>
            <a:r>
              <a:rPr sz="1100" i="1" spc="-260" dirty="0">
                <a:latin typeface="Arial"/>
                <a:cs typeface="Arial"/>
              </a:rPr>
              <a:t>g</a:t>
            </a:r>
            <a:r>
              <a:rPr i="1" spc="-389" baseline="9259" dirty="0">
                <a:latin typeface="Arial"/>
                <a:cs typeface="Arial"/>
              </a:rPr>
              <a:t>e</a:t>
            </a:r>
            <a:r>
              <a:rPr sz="1100" i="1" spc="-260" dirty="0">
                <a:latin typeface="Arial"/>
                <a:cs typeface="Arial"/>
              </a:rPr>
              <a:t>s</a:t>
            </a:r>
            <a:r>
              <a:rPr i="1" spc="-389" baseline="9259" dirty="0">
                <a:latin typeface="Arial"/>
                <a:cs typeface="Arial"/>
              </a:rPr>
              <a:t>w</a:t>
            </a:r>
            <a:r>
              <a:rPr sz="1100" i="1" spc="-260" dirty="0">
                <a:latin typeface="Arial"/>
                <a:cs typeface="Arial"/>
              </a:rPr>
              <a:t>ys</a:t>
            </a:r>
            <a:r>
              <a:rPr i="1" spc="-389" baseline="9259" dirty="0">
                <a:latin typeface="Arial"/>
                <a:cs typeface="Arial"/>
              </a:rPr>
              <a:t>l</a:t>
            </a:r>
            <a:r>
              <a:rPr sz="1100" i="1" spc="-260" dirty="0">
                <a:latin typeface="Arial"/>
                <a:cs typeface="Arial"/>
              </a:rPr>
              <a:t>t</a:t>
            </a:r>
            <a:r>
              <a:rPr i="1" spc="-389" baseline="9259" dirty="0">
                <a:latin typeface="Arial"/>
                <a:cs typeface="Arial"/>
              </a:rPr>
              <a:t>a</a:t>
            </a:r>
            <a:r>
              <a:rPr sz="1100" i="1" spc="-260" dirty="0">
                <a:latin typeface="Arial"/>
                <a:cs typeface="Arial"/>
              </a:rPr>
              <a:t>e</a:t>
            </a:r>
            <a:r>
              <a:rPr i="1" spc="-389" baseline="9259" dirty="0">
                <a:latin typeface="Arial"/>
                <a:cs typeface="Arial"/>
              </a:rPr>
              <a:t>n</a:t>
            </a:r>
            <a:r>
              <a:rPr sz="1100" i="1" spc="-260" dirty="0">
                <a:latin typeface="Arial"/>
                <a:cs typeface="Arial"/>
              </a:rPr>
              <a:t>m</a:t>
            </a:r>
            <a:r>
              <a:rPr i="1" spc="-389" baseline="9259" dirty="0">
                <a:latin typeface="Arial"/>
                <a:cs typeface="Arial"/>
              </a:rPr>
              <a:t>g</a:t>
            </a:r>
            <a:r>
              <a:rPr sz="1100" i="1" spc="-260" dirty="0">
                <a:latin typeface="Arial"/>
                <a:cs typeface="Arial"/>
              </a:rPr>
              <a:t>:w</a:t>
            </a:r>
            <a:r>
              <a:rPr i="1" spc="-389" baseline="9259" dirty="0">
                <a:latin typeface="Arial"/>
                <a:cs typeface="Arial"/>
              </a:rPr>
              <a:t>ua</a:t>
            </a:r>
            <a:r>
              <a:rPr sz="1100" i="1" spc="-260" dirty="0">
                <a:latin typeface="Arial"/>
                <a:cs typeface="Arial"/>
              </a:rPr>
              <a:t>in</a:t>
            </a:r>
            <a:r>
              <a:rPr i="1" spc="-389" baseline="9259" dirty="0">
                <a:latin typeface="Arial"/>
                <a:cs typeface="Arial"/>
              </a:rPr>
              <a:t>g</a:t>
            </a:r>
            <a:r>
              <a:rPr sz="1100" i="1" spc="-260" dirty="0">
                <a:latin typeface="Arial"/>
                <a:cs typeface="Arial"/>
              </a:rPr>
              <a:t>d</a:t>
            </a:r>
            <a:r>
              <a:rPr i="1" spc="-389" baseline="9259" dirty="0">
                <a:latin typeface="Arial"/>
                <a:cs typeface="Arial"/>
              </a:rPr>
              <a:t>e</a:t>
            </a:r>
            <a:r>
              <a:rPr sz="1100" i="1" spc="-260" dirty="0">
                <a:latin typeface="Arial"/>
                <a:cs typeface="Arial"/>
              </a:rPr>
              <a:t>ow</a:t>
            </a:r>
            <a:r>
              <a:rPr i="1" spc="-389" baseline="9259" dirty="0">
                <a:latin typeface="Arial"/>
                <a:cs typeface="Arial"/>
              </a:rPr>
              <a:t>in</a:t>
            </a:r>
            <a:r>
              <a:rPr sz="1100" i="1" spc="-260" dirty="0">
                <a:latin typeface="Arial"/>
                <a:cs typeface="Arial"/>
              </a:rPr>
              <a:t>s</a:t>
            </a:r>
            <a:r>
              <a:rPr i="1" spc="-389" baseline="9259" dirty="0">
                <a:latin typeface="Arial"/>
                <a:cs typeface="Arial"/>
              </a:rPr>
              <a:t>t</a:t>
            </a:r>
            <a:r>
              <a:rPr sz="1100" i="1" spc="-260" dirty="0">
                <a:latin typeface="Arial"/>
                <a:cs typeface="Arial"/>
              </a:rPr>
              <a:t>,</a:t>
            </a:r>
            <a:r>
              <a:rPr i="1" spc="-389" baseline="9259" dirty="0">
                <a:latin typeface="Arial"/>
                <a:cs typeface="Arial"/>
              </a:rPr>
              <a:t>ro</a:t>
            </a:r>
            <a:r>
              <a:rPr sz="1100" i="1" spc="-260" dirty="0">
                <a:latin typeface="Arial"/>
                <a:cs typeface="Arial"/>
              </a:rPr>
              <a:t>L</a:t>
            </a:r>
            <a:r>
              <a:rPr i="1" spc="-389" baseline="9259" dirty="0">
                <a:latin typeface="Arial"/>
                <a:cs typeface="Arial"/>
              </a:rPr>
              <a:t>d</a:t>
            </a:r>
            <a:r>
              <a:rPr sz="1100" i="1" spc="-260" dirty="0">
                <a:latin typeface="Arial"/>
                <a:cs typeface="Arial"/>
              </a:rPr>
              <a:t>in</a:t>
            </a:r>
            <a:r>
              <a:rPr i="1" spc="-389" baseline="9259" dirty="0">
                <a:latin typeface="Arial"/>
                <a:cs typeface="Arial"/>
              </a:rPr>
              <a:t>u</a:t>
            </a:r>
            <a:r>
              <a:rPr sz="1100" i="1" spc="-260" dirty="0">
                <a:latin typeface="Arial"/>
                <a:cs typeface="Arial"/>
              </a:rPr>
              <a:t>u</a:t>
            </a:r>
            <a:r>
              <a:rPr i="1" spc="-389" baseline="9259" dirty="0">
                <a:latin typeface="Arial"/>
                <a:cs typeface="Arial"/>
              </a:rPr>
              <a:t>c</a:t>
            </a:r>
            <a:r>
              <a:rPr sz="1100" i="1" spc="-260" dirty="0">
                <a:latin typeface="Arial"/>
                <a:cs typeface="Arial"/>
              </a:rPr>
              <a:t>x</a:t>
            </a:r>
            <a:r>
              <a:rPr i="1" spc="-389" baseline="9259" dirty="0">
                <a:latin typeface="Arial"/>
                <a:cs typeface="Arial"/>
              </a:rPr>
              <a:t>e</a:t>
            </a:r>
            <a:r>
              <a:rPr sz="1100" i="1" spc="-260" dirty="0">
                <a:latin typeface="Arial"/>
                <a:cs typeface="Arial"/>
              </a:rPr>
              <a:t>,m</a:t>
            </a:r>
            <a:r>
              <a:rPr i="1" spc="-389" baseline="9259" dirty="0">
                <a:latin typeface="Arial"/>
                <a:cs typeface="Arial"/>
              </a:rPr>
              <a:t>in</a:t>
            </a:r>
            <a:r>
              <a:rPr sz="1100" i="1" spc="-260" dirty="0">
                <a:latin typeface="Arial"/>
                <a:cs typeface="Arial"/>
              </a:rPr>
              <a:t>ac</a:t>
            </a:r>
            <a:r>
              <a:rPr i="1" spc="-389" baseline="9259" dirty="0">
                <a:latin typeface="Arial"/>
                <a:cs typeface="Arial"/>
              </a:rPr>
              <a:t>2</a:t>
            </a:r>
            <a:r>
              <a:rPr sz="1100" i="1" spc="-260" dirty="0">
                <a:latin typeface="Arial"/>
                <a:cs typeface="Arial"/>
              </a:rPr>
              <a:t>O</a:t>
            </a:r>
            <a:r>
              <a:rPr i="1" spc="-389" baseline="9259" dirty="0">
                <a:latin typeface="Arial"/>
                <a:cs typeface="Arial"/>
              </a:rPr>
              <a:t>0</a:t>
            </a:r>
            <a:r>
              <a:rPr sz="1100" i="1" spc="-260" dirty="0">
                <a:latin typeface="Arial"/>
                <a:cs typeface="Arial"/>
              </a:rPr>
              <a:t>S</a:t>
            </a:r>
            <a:r>
              <a:rPr i="1" spc="-389" baseline="9259" dirty="0">
                <a:latin typeface="Arial"/>
                <a:cs typeface="Arial"/>
              </a:rPr>
              <a:t>17)</a:t>
            </a:r>
            <a:endParaRPr baseline="9259" dirty="0">
              <a:latin typeface="Arial"/>
              <a:cs typeface="Arial"/>
            </a:endParaRPr>
          </a:p>
          <a:p>
            <a:pPr marL="79981">
              <a:spcBef>
                <a:spcPts val="990"/>
              </a:spcBef>
            </a:pPr>
            <a:r>
              <a:rPr sz="1100" i="1" spc="5" dirty="0">
                <a:latin typeface="Arial"/>
                <a:cs typeface="Arial"/>
              </a:rPr>
              <a:t>b. </a:t>
            </a:r>
            <a:r>
              <a:rPr sz="1100" i="1" dirty="0">
                <a:latin typeface="Arial"/>
                <a:cs typeface="Arial"/>
              </a:rPr>
              <a:t>Hard disk</a:t>
            </a:r>
            <a:r>
              <a:rPr sz="1100" i="1" spc="-85" dirty="0">
                <a:latin typeface="Arial"/>
                <a:cs typeface="Arial"/>
              </a:rPr>
              <a:t> </a:t>
            </a:r>
            <a:r>
              <a:rPr sz="1100" i="1" dirty="0">
                <a:latin typeface="Arial"/>
                <a:cs typeface="Arial"/>
              </a:rPr>
              <a:t>:128Gb</a:t>
            </a:r>
            <a:endParaRPr sz="1100" dirty="0">
              <a:latin typeface="Arial"/>
              <a:cs typeface="Arial"/>
            </a:endParaRPr>
          </a:p>
          <a:p>
            <a:pPr marL="79981">
              <a:spcBef>
                <a:spcPts val="885"/>
              </a:spcBef>
            </a:pPr>
            <a:r>
              <a:rPr sz="1100" i="1" dirty="0">
                <a:latin typeface="Arial"/>
                <a:cs typeface="Arial"/>
              </a:rPr>
              <a:t>c. RAM:</a:t>
            </a:r>
            <a:r>
              <a:rPr sz="1100" i="1" spc="-35" dirty="0">
                <a:latin typeface="Arial"/>
                <a:cs typeface="Arial"/>
              </a:rPr>
              <a:t> </a:t>
            </a:r>
            <a:r>
              <a:rPr sz="1100" i="1" dirty="0">
                <a:latin typeface="Arial"/>
                <a:cs typeface="Arial"/>
              </a:rPr>
              <a:t>8Gb</a:t>
            </a:r>
            <a:endParaRPr sz="1100" dirty="0">
              <a:latin typeface="Arial"/>
              <a:cs typeface="Arial"/>
            </a:endParaRPr>
          </a:p>
        </p:txBody>
      </p:sp>
      <p:sp>
        <p:nvSpPr>
          <p:cNvPr id="6" name="object 6"/>
          <p:cNvSpPr txBox="1"/>
          <p:nvPr/>
        </p:nvSpPr>
        <p:spPr>
          <a:xfrm>
            <a:off x="1167183" y="6573774"/>
            <a:ext cx="1883410" cy="581468"/>
          </a:xfrm>
          <a:prstGeom prst="rect">
            <a:avLst/>
          </a:prstGeom>
        </p:spPr>
        <p:txBody>
          <a:bodyPr vert="horz" wrap="square" lIns="0" tIns="11965" rIns="0" bIns="0" rtlCol="0">
            <a:spAutoFit/>
          </a:bodyPr>
          <a:lstStyle/>
          <a:p>
            <a:pPr marL="12600">
              <a:spcBef>
                <a:spcPts val="95"/>
              </a:spcBef>
            </a:pPr>
            <a:r>
              <a:rPr sz="1400" b="1" spc="-5" dirty="0">
                <a:latin typeface="Times New Roman"/>
                <a:cs typeface="Times New Roman"/>
              </a:rPr>
              <a:t>3.3 </a:t>
            </a:r>
            <a:r>
              <a:rPr sz="1400" b="1" spc="-15" dirty="0">
                <a:latin typeface="Times New Roman"/>
                <a:cs typeface="Times New Roman"/>
              </a:rPr>
              <a:t>Software</a:t>
            </a:r>
            <a:r>
              <a:rPr sz="1400" b="1" spc="-25" dirty="0">
                <a:latin typeface="Times New Roman"/>
                <a:cs typeface="Times New Roman"/>
              </a:rPr>
              <a:t> </a:t>
            </a:r>
            <a:r>
              <a:rPr sz="1400" b="1" spc="-5" dirty="0">
                <a:latin typeface="Times New Roman"/>
                <a:cs typeface="Times New Roman"/>
              </a:rPr>
              <a:t>Interfaces</a:t>
            </a:r>
            <a:endParaRPr sz="1400" dirty="0">
              <a:latin typeface="Times New Roman"/>
              <a:cs typeface="Times New Roman"/>
            </a:endParaRPr>
          </a:p>
          <a:p>
            <a:pPr>
              <a:spcBef>
                <a:spcPts val="25"/>
              </a:spcBef>
            </a:pPr>
            <a:endParaRPr sz="1200" dirty="0">
              <a:latin typeface="Times New Roman"/>
              <a:cs typeface="Times New Roman"/>
            </a:endParaRPr>
          </a:p>
          <a:p>
            <a:pPr marL="426392"/>
            <a:r>
              <a:rPr sz="1100" i="1" spc="-5" dirty="0">
                <a:latin typeface="Arial"/>
                <a:cs typeface="Arial"/>
              </a:rPr>
              <a:t>Windows,Linux,macOS</a:t>
            </a:r>
            <a:endParaRPr sz="1100" dirty="0">
              <a:latin typeface="Arial"/>
              <a:cs typeface="Arial"/>
            </a:endParaRPr>
          </a:p>
        </p:txBody>
      </p:sp>
      <p:sp>
        <p:nvSpPr>
          <p:cNvPr id="7" name="object 7"/>
          <p:cNvSpPr/>
          <p:nvPr/>
        </p:nvSpPr>
        <p:spPr>
          <a:xfrm>
            <a:off x="393280" y="234695"/>
            <a:ext cx="9271635" cy="7303134"/>
          </a:xfrm>
          <a:custGeom>
            <a:avLst/>
            <a:gdLst/>
            <a:ahLst/>
            <a:cxnLst/>
            <a:rect l="l" t="t" r="r" b="b"/>
            <a:pathLst>
              <a:path w="9271635" h="7303134">
                <a:moveTo>
                  <a:pt x="72948" y="36474"/>
                </a:moveTo>
                <a:lnTo>
                  <a:pt x="61137" y="36474"/>
                </a:lnTo>
                <a:lnTo>
                  <a:pt x="61137" y="7266203"/>
                </a:lnTo>
                <a:lnTo>
                  <a:pt x="72948" y="7266203"/>
                </a:lnTo>
                <a:lnTo>
                  <a:pt x="72948" y="36474"/>
                </a:lnTo>
                <a:close/>
              </a:path>
              <a:path w="9271635" h="7303134">
                <a:moveTo>
                  <a:pt x="9210421" y="37084"/>
                </a:moveTo>
                <a:lnTo>
                  <a:pt x="72974" y="37084"/>
                </a:lnTo>
                <a:lnTo>
                  <a:pt x="72974" y="43434"/>
                </a:lnTo>
                <a:lnTo>
                  <a:pt x="9198610" y="43434"/>
                </a:lnTo>
                <a:lnTo>
                  <a:pt x="9198610" y="7259574"/>
                </a:lnTo>
                <a:lnTo>
                  <a:pt x="72974" y="7259574"/>
                </a:lnTo>
                <a:lnTo>
                  <a:pt x="72974" y="7265924"/>
                </a:lnTo>
                <a:lnTo>
                  <a:pt x="9210421" y="7265924"/>
                </a:lnTo>
                <a:lnTo>
                  <a:pt x="9210421" y="7259574"/>
                </a:lnTo>
                <a:lnTo>
                  <a:pt x="9210421" y="43434"/>
                </a:lnTo>
                <a:lnTo>
                  <a:pt x="9210421" y="37084"/>
                </a:lnTo>
                <a:close/>
              </a:path>
              <a:path w="9271635" h="7303134">
                <a:moveTo>
                  <a:pt x="9271508" y="0"/>
                </a:moveTo>
                <a:lnTo>
                  <a:pt x="9222232" y="0"/>
                </a:lnTo>
                <a:lnTo>
                  <a:pt x="9222232" y="254"/>
                </a:lnTo>
                <a:lnTo>
                  <a:pt x="0" y="254"/>
                </a:lnTo>
                <a:lnTo>
                  <a:pt x="0" y="29464"/>
                </a:lnTo>
                <a:lnTo>
                  <a:pt x="0" y="7273544"/>
                </a:lnTo>
                <a:lnTo>
                  <a:pt x="0" y="7302754"/>
                </a:lnTo>
                <a:lnTo>
                  <a:pt x="9271508" y="7302754"/>
                </a:lnTo>
                <a:lnTo>
                  <a:pt x="9271508" y="7273544"/>
                </a:lnTo>
                <a:lnTo>
                  <a:pt x="49301" y="7273544"/>
                </a:lnTo>
                <a:lnTo>
                  <a:pt x="49301" y="29464"/>
                </a:lnTo>
                <a:lnTo>
                  <a:pt x="9222232" y="29464"/>
                </a:lnTo>
                <a:lnTo>
                  <a:pt x="9222232" y="7273277"/>
                </a:lnTo>
                <a:lnTo>
                  <a:pt x="9271508" y="7273277"/>
                </a:lnTo>
                <a:lnTo>
                  <a:pt x="9271508" y="0"/>
                </a:lnTo>
                <a:close/>
              </a:path>
            </a:pathLst>
          </a:custGeom>
          <a:solidFill>
            <a:srgbClr val="000000"/>
          </a:solidFill>
        </p:spPr>
        <p:txBody>
          <a:bodyPr wrap="square" lIns="0" tIns="0" rIns="0" bIns="0" rtlCol="0"/>
          <a:lstStyle/>
          <a:p>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0058400" cy="7772400"/>
          </a:xfrm>
          <a:prstGeom prst="rect">
            <a:avLst/>
          </a:prstGeom>
          <a:blipFill>
            <a:blip r:embed="rId2" cstate="print"/>
            <a:stretch>
              <a:fillRect/>
            </a:stretch>
          </a:blipFill>
        </p:spPr>
        <p:txBody>
          <a:bodyPr wrap="square" lIns="0" tIns="0" rIns="0" bIns="0" rtlCol="0"/>
          <a:lstStyle/>
          <a:p>
            <a:endParaRPr/>
          </a:p>
        </p:txBody>
      </p:sp>
      <p:sp>
        <p:nvSpPr>
          <p:cNvPr id="3" name="object 3"/>
          <p:cNvSpPr txBox="1"/>
          <p:nvPr/>
        </p:nvSpPr>
        <p:spPr>
          <a:xfrm>
            <a:off x="609484" y="681357"/>
            <a:ext cx="8670925" cy="3941363"/>
          </a:xfrm>
          <a:prstGeom prst="rect">
            <a:avLst/>
          </a:prstGeom>
        </p:spPr>
        <p:txBody>
          <a:bodyPr vert="horz" wrap="square" lIns="0" tIns="11965" rIns="0" bIns="0" rtlCol="0">
            <a:spAutoFit/>
          </a:bodyPr>
          <a:lstStyle/>
          <a:p>
            <a:pPr marL="12600">
              <a:spcBef>
                <a:spcPts val="95"/>
              </a:spcBef>
            </a:pPr>
            <a:r>
              <a:rPr sz="1400" b="1" spc="-5" dirty="0">
                <a:latin typeface="Times New Roman"/>
                <a:cs typeface="Times New Roman"/>
              </a:rPr>
              <a:t>3.4 </a:t>
            </a:r>
            <a:r>
              <a:rPr sz="1400" b="1" spc="-20" dirty="0">
                <a:latin typeface="Times New Roman"/>
                <a:cs typeface="Times New Roman"/>
              </a:rPr>
              <a:t>Communications</a:t>
            </a:r>
            <a:r>
              <a:rPr sz="1400" b="1" spc="150" dirty="0">
                <a:latin typeface="Times New Roman"/>
                <a:cs typeface="Times New Roman"/>
              </a:rPr>
              <a:t> </a:t>
            </a:r>
            <a:r>
              <a:rPr sz="1400" b="1" spc="-5" dirty="0">
                <a:latin typeface="Times New Roman"/>
                <a:cs typeface="Times New Roman"/>
              </a:rPr>
              <a:t>Interfaces</a:t>
            </a:r>
            <a:endParaRPr sz="1400" dirty="0">
              <a:latin typeface="Times New Roman"/>
              <a:cs typeface="Times New Roman"/>
            </a:endParaRPr>
          </a:p>
          <a:p>
            <a:pPr>
              <a:spcBef>
                <a:spcPts val="25"/>
              </a:spcBef>
            </a:pPr>
            <a:endParaRPr sz="1200" dirty="0">
              <a:latin typeface="Times New Roman"/>
              <a:cs typeface="Times New Roman"/>
            </a:endParaRPr>
          </a:p>
          <a:p>
            <a:pPr marL="465430"/>
            <a:r>
              <a:rPr sz="1100" i="1" dirty="0">
                <a:latin typeface="Arial"/>
                <a:cs typeface="Arial"/>
              </a:rPr>
              <a:t>Window, </a:t>
            </a:r>
            <a:r>
              <a:rPr sz="1100" i="1" spc="5" dirty="0">
                <a:latin typeface="Arial"/>
                <a:cs typeface="Arial"/>
              </a:rPr>
              <a:t>and </a:t>
            </a:r>
            <a:r>
              <a:rPr sz="1100" i="1" spc="-5">
                <a:latin typeface="Arial"/>
                <a:cs typeface="Arial"/>
              </a:rPr>
              <a:t>supported</a:t>
            </a:r>
            <a:r>
              <a:rPr sz="1100" i="1" spc="-200">
                <a:latin typeface="Arial"/>
                <a:cs typeface="Arial"/>
              </a:rPr>
              <a:t> </a:t>
            </a:r>
            <a:r>
              <a:rPr sz="1100" i="1" smtClean="0">
                <a:latin typeface="Arial"/>
                <a:cs typeface="Arial"/>
              </a:rPr>
              <a:t>browsers</a:t>
            </a:r>
            <a:r>
              <a:rPr lang="en-IN" sz="1100" i="1" dirty="0" smtClean="0">
                <a:latin typeface="Arial"/>
                <a:cs typeface="Arial"/>
              </a:rPr>
              <a:t> and Native Android.</a:t>
            </a:r>
            <a:endParaRPr sz="1100" dirty="0">
              <a:latin typeface="Arial"/>
              <a:cs typeface="Arial"/>
            </a:endParaRPr>
          </a:p>
          <a:p>
            <a:pPr>
              <a:lnSpc>
                <a:spcPct val="100000"/>
              </a:lnSpc>
            </a:pPr>
            <a:endParaRPr sz="1200" dirty="0">
              <a:latin typeface="Arial"/>
              <a:cs typeface="Arial"/>
            </a:endParaRPr>
          </a:p>
          <a:p>
            <a:pPr>
              <a:lnSpc>
                <a:spcPct val="100000"/>
              </a:lnSpc>
            </a:pPr>
            <a:endParaRPr sz="1000" dirty="0">
              <a:latin typeface="Arial"/>
              <a:cs typeface="Arial"/>
            </a:endParaRPr>
          </a:p>
          <a:p>
            <a:pPr marL="12600">
              <a:spcBef>
                <a:spcPts val="5"/>
              </a:spcBef>
            </a:pPr>
            <a:r>
              <a:rPr b="1" spc="5" dirty="0">
                <a:latin typeface="Times New Roman"/>
                <a:cs typeface="Times New Roman"/>
              </a:rPr>
              <a:t>4. </a:t>
            </a:r>
            <a:r>
              <a:rPr b="1" spc="-5" dirty="0">
                <a:latin typeface="Times New Roman"/>
                <a:cs typeface="Times New Roman"/>
              </a:rPr>
              <a:t>System</a:t>
            </a:r>
            <a:r>
              <a:rPr b="1" spc="-240" dirty="0">
                <a:latin typeface="Times New Roman"/>
                <a:cs typeface="Times New Roman"/>
              </a:rPr>
              <a:t> </a:t>
            </a:r>
            <a:r>
              <a:rPr b="1" spc="-15" dirty="0">
                <a:latin typeface="Times New Roman"/>
                <a:cs typeface="Times New Roman"/>
              </a:rPr>
              <a:t>Features</a:t>
            </a:r>
            <a:endParaRPr dirty="0">
              <a:latin typeface="Times New Roman"/>
              <a:cs typeface="Times New Roman"/>
            </a:endParaRPr>
          </a:p>
          <a:p>
            <a:pPr marL="12600">
              <a:spcBef>
                <a:spcPts val="1405"/>
              </a:spcBef>
              <a:tabLst>
                <a:tab pos="323732" algn="l"/>
              </a:tabLst>
            </a:pPr>
            <a:r>
              <a:rPr sz="1400" b="1" spc="-5" dirty="0">
                <a:latin typeface="Times New Roman"/>
                <a:cs typeface="Times New Roman"/>
              </a:rPr>
              <a:t>1.	</a:t>
            </a:r>
            <a:r>
              <a:rPr sz="1400" b="1" spc="-10" dirty="0">
                <a:latin typeface="Times New Roman"/>
                <a:cs typeface="Times New Roman"/>
              </a:rPr>
              <a:t>System </a:t>
            </a:r>
            <a:r>
              <a:rPr sz="1400" b="1" spc="-15" dirty="0">
                <a:latin typeface="Times New Roman"/>
                <a:cs typeface="Times New Roman"/>
              </a:rPr>
              <a:t>Feature</a:t>
            </a:r>
            <a:r>
              <a:rPr sz="1400" b="1" spc="-25" dirty="0">
                <a:latin typeface="Times New Roman"/>
                <a:cs typeface="Times New Roman"/>
              </a:rPr>
              <a:t> </a:t>
            </a:r>
            <a:r>
              <a:rPr sz="1400" b="1" spc="-5" dirty="0">
                <a:latin typeface="Times New Roman"/>
                <a:cs typeface="Times New Roman"/>
              </a:rPr>
              <a:t>1</a:t>
            </a:r>
            <a:endParaRPr sz="1400" dirty="0">
              <a:latin typeface="Times New Roman"/>
              <a:cs typeface="Times New Roman"/>
            </a:endParaRPr>
          </a:p>
          <a:p>
            <a:pPr marL="405617" indent="-393020">
              <a:spcBef>
                <a:spcPts val="1209"/>
              </a:spcBef>
              <a:buAutoNum type="arabicPeriod"/>
              <a:tabLst>
                <a:tab pos="404985" algn="l"/>
                <a:tab pos="405617" algn="l"/>
              </a:tabLst>
            </a:pPr>
            <a:r>
              <a:rPr sz="1200" b="1" spc="-5" dirty="0">
                <a:latin typeface="Times New Roman"/>
                <a:cs typeface="Times New Roman"/>
              </a:rPr>
              <a:t>Description and</a:t>
            </a:r>
            <a:r>
              <a:rPr sz="1200" b="1" spc="-35" dirty="0">
                <a:latin typeface="Times New Roman"/>
                <a:cs typeface="Times New Roman"/>
              </a:rPr>
              <a:t> </a:t>
            </a:r>
            <a:r>
              <a:rPr sz="1200" b="1" spc="-10" dirty="0">
                <a:latin typeface="Times New Roman"/>
                <a:cs typeface="Times New Roman"/>
              </a:rPr>
              <a:t>Priority</a:t>
            </a:r>
            <a:endParaRPr sz="1200" dirty="0">
              <a:latin typeface="Times New Roman"/>
              <a:cs typeface="Times New Roman"/>
            </a:endParaRPr>
          </a:p>
          <a:p>
            <a:pPr marL="296667" marR="5077">
              <a:lnSpc>
                <a:spcPct val="110100"/>
              </a:lnSpc>
              <a:spcBef>
                <a:spcPts val="905"/>
              </a:spcBef>
            </a:pPr>
            <a:r>
              <a:rPr sz="1100" i="1" dirty="0">
                <a:latin typeface="Arial"/>
                <a:cs typeface="Arial"/>
              </a:rPr>
              <a:t>The objective of </a:t>
            </a:r>
            <a:r>
              <a:rPr sz="1100" i="1" spc="5" dirty="0">
                <a:latin typeface="Arial"/>
                <a:cs typeface="Arial"/>
              </a:rPr>
              <a:t>our </a:t>
            </a:r>
            <a:r>
              <a:rPr sz="1100" i="1" dirty="0">
                <a:latin typeface="Arial"/>
                <a:cs typeface="Arial"/>
              </a:rPr>
              <a:t>project </a:t>
            </a:r>
            <a:r>
              <a:rPr sz="1100" i="1" spc="-5" dirty="0">
                <a:latin typeface="Arial"/>
                <a:cs typeface="Arial"/>
              </a:rPr>
              <a:t>is </a:t>
            </a:r>
            <a:r>
              <a:rPr sz="1100" i="1" dirty="0">
                <a:latin typeface="Arial"/>
                <a:cs typeface="Arial"/>
              </a:rPr>
              <a:t>to develop a software which will </a:t>
            </a:r>
            <a:r>
              <a:rPr sz="1100" i="1" spc="-5" dirty="0">
                <a:latin typeface="Arial"/>
                <a:cs typeface="Arial"/>
              </a:rPr>
              <a:t>recommend </a:t>
            </a:r>
            <a:r>
              <a:rPr sz="1100" i="1" dirty="0">
                <a:latin typeface="Arial"/>
                <a:cs typeface="Arial"/>
              </a:rPr>
              <a:t>the movies, series </a:t>
            </a:r>
            <a:r>
              <a:rPr sz="1100" i="1" spc="5" dirty="0">
                <a:latin typeface="Arial"/>
                <a:cs typeface="Arial"/>
              </a:rPr>
              <a:t>and </a:t>
            </a:r>
            <a:r>
              <a:rPr sz="1100" i="1" dirty="0">
                <a:latin typeface="Arial"/>
                <a:cs typeface="Arial"/>
              </a:rPr>
              <a:t>games to </a:t>
            </a:r>
            <a:r>
              <a:rPr sz="1100" i="1" spc="-5" dirty="0">
                <a:latin typeface="Arial"/>
                <a:cs typeface="Arial"/>
              </a:rPr>
              <a:t>its </a:t>
            </a:r>
            <a:r>
              <a:rPr sz="1100" i="1" dirty="0">
                <a:latin typeface="Arial"/>
                <a:cs typeface="Arial"/>
              </a:rPr>
              <a:t>users </a:t>
            </a:r>
            <a:r>
              <a:rPr sz="1100" i="1" spc="5" dirty="0">
                <a:latin typeface="Arial"/>
                <a:cs typeface="Arial"/>
              </a:rPr>
              <a:t>based </a:t>
            </a:r>
            <a:r>
              <a:rPr sz="1100" i="1" dirty="0">
                <a:latin typeface="Arial"/>
                <a:cs typeface="Arial"/>
              </a:rPr>
              <a:t>on their  </a:t>
            </a:r>
            <a:r>
              <a:rPr sz="1100" i="1" spc="-10" dirty="0">
                <a:latin typeface="Arial"/>
                <a:cs typeface="Arial"/>
              </a:rPr>
              <a:t>friend’s</a:t>
            </a:r>
            <a:r>
              <a:rPr sz="1100" i="1" spc="-60" dirty="0">
                <a:latin typeface="Arial"/>
                <a:cs typeface="Arial"/>
              </a:rPr>
              <a:t> </a:t>
            </a:r>
            <a:r>
              <a:rPr sz="1100" i="1" spc="-5" dirty="0">
                <a:latin typeface="Arial"/>
                <a:cs typeface="Arial"/>
              </a:rPr>
              <a:t>recommendation.</a:t>
            </a:r>
            <a:r>
              <a:rPr sz="1100" i="1" spc="-130" dirty="0">
                <a:latin typeface="Arial"/>
                <a:cs typeface="Arial"/>
              </a:rPr>
              <a:t> </a:t>
            </a:r>
            <a:r>
              <a:rPr sz="1100" i="1" spc="5" dirty="0">
                <a:latin typeface="Arial"/>
                <a:cs typeface="Arial"/>
              </a:rPr>
              <a:t>We</a:t>
            </a:r>
            <a:r>
              <a:rPr sz="1100" i="1" dirty="0">
                <a:latin typeface="Arial"/>
                <a:cs typeface="Arial"/>
              </a:rPr>
              <a:t> plan</a:t>
            </a:r>
            <a:r>
              <a:rPr sz="1100" i="1" spc="-50" dirty="0">
                <a:latin typeface="Arial"/>
                <a:cs typeface="Arial"/>
              </a:rPr>
              <a:t> </a:t>
            </a:r>
            <a:r>
              <a:rPr sz="1100" i="1" dirty="0">
                <a:latin typeface="Arial"/>
                <a:cs typeface="Arial"/>
              </a:rPr>
              <a:t>to create</a:t>
            </a:r>
            <a:r>
              <a:rPr sz="1100" i="1" spc="250" dirty="0">
                <a:latin typeface="Arial"/>
                <a:cs typeface="Arial"/>
              </a:rPr>
              <a:t> </a:t>
            </a:r>
            <a:r>
              <a:rPr sz="1100" i="1" dirty="0">
                <a:latin typeface="Arial"/>
                <a:cs typeface="Arial"/>
              </a:rPr>
              <a:t>an</a:t>
            </a:r>
            <a:r>
              <a:rPr sz="1100" i="1" spc="-30" dirty="0">
                <a:latin typeface="Arial"/>
                <a:cs typeface="Arial"/>
              </a:rPr>
              <a:t> </a:t>
            </a:r>
            <a:r>
              <a:rPr sz="1100" i="1" spc="5" dirty="0">
                <a:latin typeface="Arial"/>
                <a:cs typeface="Arial"/>
              </a:rPr>
              <a:t>app</a:t>
            </a:r>
            <a:r>
              <a:rPr sz="1100" i="1" spc="-20" dirty="0">
                <a:latin typeface="Arial"/>
                <a:cs typeface="Arial"/>
              </a:rPr>
              <a:t> </a:t>
            </a:r>
            <a:r>
              <a:rPr sz="1100" i="1" dirty="0">
                <a:latin typeface="Arial"/>
                <a:cs typeface="Arial"/>
              </a:rPr>
              <a:t>which</a:t>
            </a:r>
            <a:r>
              <a:rPr sz="1100" i="1" spc="-50" dirty="0">
                <a:latin typeface="Arial"/>
                <a:cs typeface="Arial"/>
              </a:rPr>
              <a:t> </a:t>
            </a:r>
            <a:r>
              <a:rPr sz="1100" i="1" dirty="0">
                <a:latin typeface="Arial"/>
                <a:cs typeface="Arial"/>
              </a:rPr>
              <a:t>runs</a:t>
            </a:r>
            <a:r>
              <a:rPr sz="1100" i="1" spc="-35" dirty="0">
                <a:latin typeface="Arial"/>
                <a:cs typeface="Arial"/>
              </a:rPr>
              <a:t> </a:t>
            </a:r>
            <a:r>
              <a:rPr sz="1100" i="1" dirty="0">
                <a:latin typeface="Arial"/>
                <a:cs typeface="Arial"/>
              </a:rPr>
              <a:t>on</a:t>
            </a:r>
            <a:r>
              <a:rPr sz="1100" i="1" spc="5" dirty="0">
                <a:latin typeface="Arial"/>
                <a:cs typeface="Arial"/>
              </a:rPr>
              <a:t> </a:t>
            </a:r>
            <a:r>
              <a:rPr sz="1100" i="1" dirty="0">
                <a:latin typeface="Arial"/>
                <a:cs typeface="Arial"/>
              </a:rPr>
              <a:t>Android</a:t>
            </a:r>
            <a:r>
              <a:rPr sz="1100" i="1" spc="-70" dirty="0">
                <a:latin typeface="Arial"/>
                <a:cs typeface="Arial"/>
              </a:rPr>
              <a:t> </a:t>
            </a:r>
            <a:r>
              <a:rPr sz="1100" i="1" dirty="0">
                <a:latin typeface="Arial"/>
                <a:cs typeface="Arial"/>
              </a:rPr>
              <a:t>O</a:t>
            </a:r>
            <a:r>
              <a:rPr sz="1100" i="1" spc="-10" dirty="0">
                <a:latin typeface="Arial"/>
                <a:cs typeface="Arial"/>
              </a:rPr>
              <a:t> </a:t>
            </a:r>
            <a:r>
              <a:rPr sz="1100" i="1" dirty="0">
                <a:latin typeface="Arial"/>
                <a:cs typeface="Arial"/>
              </a:rPr>
              <a:t>which</a:t>
            </a:r>
            <a:r>
              <a:rPr sz="1100" i="1" spc="-45" dirty="0">
                <a:latin typeface="Arial"/>
                <a:cs typeface="Arial"/>
              </a:rPr>
              <a:t> </a:t>
            </a:r>
            <a:r>
              <a:rPr sz="1100" i="1" dirty="0">
                <a:latin typeface="Arial"/>
                <a:cs typeface="Arial"/>
              </a:rPr>
              <a:t>lets</a:t>
            </a:r>
            <a:r>
              <a:rPr sz="1100" i="1" spc="-10" dirty="0">
                <a:latin typeface="Arial"/>
                <a:cs typeface="Arial"/>
              </a:rPr>
              <a:t> </a:t>
            </a:r>
            <a:r>
              <a:rPr sz="1100" i="1" dirty="0">
                <a:latin typeface="Arial"/>
                <a:cs typeface="Arial"/>
              </a:rPr>
              <a:t>the</a:t>
            </a:r>
            <a:r>
              <a:rPr sz="1100" i="1" spc="-20" dirty="0">
                <a:latin typeface="Arial"/>
                <a:cs typeface="Arial"/>
              </a:rPr>
              <a:t> </a:t>
            </a:r>
            <a:r>
              <a:rPr sz="1100" i="1" dirty="0">
                <a:latin typeface="Arial"/>
                <a:cs typeface="Arial"/>
              </a:rPr>
              <a:t>users</a:t>
            </a:r>
            <a:r>
              <a:rPr sz="1100" i="1" spc="-60" dirty="0">
                <a:latin typeface="Arial"/>
                <a:cs typeface="Arial"/>
              </a:rPr>
              <a:t> </a:t>
            </a:r>
            <a:r>
              <a:rPr sz="1100" i="1" dirty="0">
                <a:latin typeface="Arial"/>
                <a:cs typeface="Arial"/>
              </a:rPr>
              <a:t>to</a:t>
            </a:r>
            <a:r>
              <a:rPr sz="1100" i="1" spc="-25" dirty="0">
                <a:latin typeface="Arial"/>
                <a:cs typeface="Arial"/>
              </a:rPr>
              <a:t> </a:t>
            </a:r>
            <a:r>
              <a:rPr sz="1100" i="1" spc="5" dirty="0">
                <a:latin typeface="Arial"/>
                <a:cs typeface="Arial"/>
              </a:rPr>
              <a:t>create</a:t>
            </a:r>
            <a:r>
              <a:rPr sz="1100" i="1" spc="-60" dirty="0">
                <a:latin typeface="Arial"/>
                <a:cs typeface="Arial"/>
              </a:rPr>
              <a:t> </a:t>
            </a:r>
            <a:r>
              <a:rPr sz="1100" i="1" dirty="0">
                <a:latin typeface="Arial"/>
                <a:cs typeface="Arial"/>
              </a:rPr>
              <a:t>an</a:t>
            </a:r>
            <a:r>
              <a:rPr sz="1100" i="1" spc="-25" dirty="0">
                <a:latin typeface="Arial"/>
                <a:cs typeface="Arial"/>
              </a:rPr>
              <a:t> </a:t>
            </a:r>
            <a:r>
              <a:rPr sz="1100" i="1" dirty="0">
                <a:latin typeface="Arial"/>
                <a:cs typeface="Arial"/>
              </a:rPr>
              <a:t>account</a:t>
            </a:r>
            <a:r>
              <a:rPr sz="1100" i="1" spc="-60" dirty="0">
                <a:latin typeface="Arial"/>
                <a:cs typeface="Arial"/>
              </a:rPr>
              <a:t> </a:t>
            </a:r>
            <a:r>
              <a:rPr sz="1100" i="1" spc="5" dirty="0">
                <a:latin typeface="Arial"/>
                <a:cs typeface="Arial"/>
              </a:rPr>
              <a:t>and</a:t>
            </a:r>
            <a:r>
              <a:rPr sz="1100" i="1" spc="-25" dirty="0">
                <a:latin typeface="Arial"/>
                <a:cs typeface="Arial"/>
              </a:rPr>
              <a:t> </a:t>
            </a:r>
            <a:r>
              <a:rPr sz="1100" i="1" dirty="0">
                <a:latin typeface="Arial"/>
                <a:cs typeface="Arial"/>
              </a:rPr>
              <a:t>a</a:t>
            </a:r>
            <a:r>
              <a:rPr sz="1100" i="1" spc="15" dirty="0">
                <a:latin typeface="Arial"/>
                <a:cs typeface="Arial"/>
              </a:rPr>
              <a:t> </a:t>
            </a:r>
            <a:r>
              <a:rPr sz="1100" i="1" spc="-5" dirty="0">
                <a:latin typeface="Arial"/>
                <a:cs typeface="Arial"/>
              </a:rPr>
              <a:t>profile</a:t>
            </a:r>
            <a:r>
              <a:rPr sz="1100" i="1" spc="-45" dirty="0">
                <a:latin typeface="Arial"/>
                <a:cs typeface="Arial"/>
              </a:rPr>
              <a:t> </a:t>
            </a:r>
            <a:r>
              <a:rPr sz="1100" i="1" spc="5" dirty="0">
                <a:latin typeface="Arial"/>
                <a:cs typeface="Arial"/>
              </a:rPr>
              <a:t>and  </a:t>
            </a:r>
            <a:r>
              <a:rPr sz="1100" i="1" dirty="0">
                <a:latin typeface="Arial"/>
                <a:cs typeface="Arial"/>
              </a:rPr>
              <a:t>tell others </a:t>
            </a:r>
            <a:r>
              <a:rPr sz="1100" i="1" spc="5" dirty="0">
                <a:latin typeface="Arial"/>
                <a:cs typeface="Arial"/>
              </a:rPr>
              <a:t>what </a:t>
            </a:r>
            <a:r>
              <a:rPr sz="1100" i="1" spc="-5" dirty="0">
                <a:latin typeface="Arial"/>
                <a:cs typeface="Arial"/>
              </a:rPr>
              <a:t>film </a:t>
            </a:r>
            <a:r>
              <a:rPr sz="1100" i="1" spc="5" dirty="0">
                <a:latin typeface="Arial"/>
                <a:cs typeface="Arial"/>
              </a:rPr>
              <a:t>have they </a:t>
            </a:r>
            <a:r>
              <a:rPr sz="1100" i="1" dirty="0">
                <a:latin typeface="Arial"/>
                <a:cs typeface="Arial"/>
              </a:rPr>
              <a:t>watched, </a:t>
            </a:r>
            <a:r>
              <a:rPr sz="1100" i="1" spc="5" dirty="0">
                <a:latin typeface="Arial"/>
                <a:cs typeface="Arial"/>
              </a:rPr>
              <a:t>which </a:t>
            </a:r>
            <a:r>
              <a:rPr sz="1100" i="1" dirty="0">
                <a:latin typeface="Arial"/>
                <a:cs typeface="Arial"/>
              </a:rPr>
              <a:t>TV </a:t>
            </a:r>
            <a:r>
              <a:rPr sz="1100" i="1" spc="5" dirty="0">
                <a:latin typeface="Arial"/>
                <a:cs typeface="Arial"/>
              </a:rPr>
              <a:t>Shows </a:t>
            </a:r>
            <a:r>
              <a:rPr sz="1100" i="1" dirty="0">
                <a:latin typeface="Arial"/>
                <a:cs typeface="Arial"/>
              </a:rPr>
              <a:t>are </a:t>
            </a:r>
            <a:r>
              <a:rPr sz="1100" i="1" spc="5" dirty="0">
                <a:latin typeface="Arial"/>
                <a:cs typeface="Arial"/>
              </a:rPr>
              <a:t>they watching or planned </a:t>
            </a:r>
            <a:r>
              <a:rPr sz="1100" i="1" dirty="0">
                <a:latin typeface="Arial"/>
                <a:cs typeface="Arial"/>
              </a:rPr>
              <a:t>to </a:t>
            </a:r>
            <a:r>
              <a:rPr sz="1100" i="1" spc="5" dirty="0">
                <a:latin typeface="Arial"/>
                <a:cs typeface="Arial"/>
              </a:rPr>
              <a:t>watch and which </a:t>
            </a:r>
            <a:r>
              <a:rPr sz="1100" i="1" dirty="0">
                <a:latin typeface="Arial"/>
                <a:cs typeface="Arial"/>
              </a:rPr>
              <a:t>Game </a:t>
            </a:r>
            <a:r>
              <a:rPr sz="1100" i="1" spc="5" dirty="0">
                <a:latin typeface="Arial"/>
                <a:cs typeface="Arial"/>
              </a:rPr>
              <a:t>have they been  </a:t>
            </a:r>
            <a:r>
              <a:rPr sz="1100" i="1" spc="-5" dirty="0">
                <a:latin typeface="Arial"/>
                <a:cs typeface="Arial"/>
              </a:rPr>
              <a:t>playing.The </a:t>
            </a:r>
            <a:r>
              <a:rPr sz="1100" i="1" spc="5" dirty="0">
                <a:latin typeface="Arial"/>
                <a:cs typeface="Arial"/>
              </a:rPr>
              <a:t>app </a:t>
            </a:r>
            <a:r>
              <a:rPr sz="1100" i="1" dirty="0">
                <a:latin typeface="Arial"/>
                <a:cs typeface="Arial"/>
              </a:rPr>
              <a:t>would give </a:t>
            </a:r>
            <a:r>
              <a:rPr sz="1100" i="1" spc="5" dirty="0">
                <a:latin typeface="Arial"/>
                <a:cs typeface="Arial"/>
              </a:rPr>
              <a:t>hands-on </a:t>
            </a:r>
            <a:r>
              <a:rPr sz="1100" i="1" dirty="0">
                <a:latin typeface="Arial"/>
                <a:cs typeface="Arial"/>
              </a:rPr>
              <a:t>information (offline information </a:t>
            </a:r>
            <a:r>
              <a:rPr sz="1100" i="1" spc="5" dirty="0">
                <a:latin typeface="Arial"/>
                <a:cs typeface="Arial"/>
              </a:rPr>
              <a:t>which </a:t>
            </a:r>
            <a:r>
              <a:rPr sz="1100" i="1" dirty="0">
                <a:latin typeface="Arial"/>
                <a:cs typeface="Arial"/>
              </a:rPr>
              <a:t>is </a:t>
            </a:r>
            <a:r>
              <a:rPr sz="1100" i="1" spc="5" dirty="0">
                <a:latin typeface="Arial"/>
                <a:cs typeface="Arial"/>
              </a:rPr>
              <a:t>updated </a:t>
            </a:r>
            <a:r>
              <a:rPr sz="1100" i="1" dirty="0">
                <a:latin typeface="Arial"/>
                <a:cs typeface="Arial"/>
              </a:rPr>
              <a:t>from </a:t>
            </a:r>
            <a:r>
              <a:rPr sz="1100" i="1" spc="-5" dirty="0">
                <a:latin typeface="Arial"/>
                <a:cs typeface="Arial"/>
              </a:rPr>
              <a:t>time-to-time </a:t>
            </a:r>
            <a:r>
              <a:rPr sz="1100" i="1" dirty="0">
                <a:latin typeface="Arial"/>
                <a:cs typeface="Arial"/>
              </a:rPr>
              <a:t>by the developers </a:t>
            </a:r>
            <a:r>
              <a:rPr sz="1100" i="1" spc="-5" dirty="0">
                <a:latin typeface="Arial"/>
                <a:cs typeface="Arial"/>
              </a:rPr>
              <a:t>in </a:t>
            </a:r>
            <a:r>
              <a:rPr sz="1100" i="1" dirty="0">
                <a:latin typeface="Arial"/>
                <a:cs typeface="Arial"/>
              </a:rPr>
              <a:t>form of  </a:t>
            </a:r>
            <a:r>
              <a:rPr sz="1100" i="1" spc="5" dirty="0">
                <a:latin typeface="Arial"/>
                <a:cs typeface="Arial"/>
              </a:rPr>
              <a:t>updates)</a:t>
            </a:r>
            <a:r>
              <a:rPr sz="1100" i="1" spc="-75" dirty="0">
                <a:latin typeface="Arial"/>
                <a:cs typeface="Arial"/>
              </a:rPr>
              <a:t> </a:t>
            </a:r>
            <a:r>
              <a:rPr sz="1100" i="1" spc="5" dirty="0">
                <a:latin typeface="Arial"/>
                <a:cs typeface="Arial"/>
              </a:rPr>
              <a:t>and</a:t>
            </a:r>
            <a:r>
              <a:rPr sz="1100" i="1" spc="-20" dirty="0">
                <a:latin typeface="Arial"/>
                <a:cs typeface="Arial"/>
              </a:rPr>
              <a:t> </a:t>
            </a:r>
            <a:r>
              <a:rPr sz="1100" i="1" dirty="0">
                <a:latin typeface="Arial"/>
                <a:cs typeface="Arial"/>
              </a:rPr>
              <a:t>would</a:t>
            </a:r>
            <a:r>
              <a:rPr sz="1100" i="1" spc="-80" dirty="0">
                <a:latin typeface="Arial"/>
                <a:cs typeface="Arial"/>
              </a:rPr>
              <a:t> </a:t>
            </a:r>
            <a:r>
              <a:rPr sz="1100" i="1" spc="5" dirty="0">
                <a:latin typeface="Arial"/>
                <a:cs typeface="Arial"/>
              </a:rPr>
              <a:t>be</a:t>
            </a:r>
            <a:r>
              <a:rPr sz="1100" i="1" spc="-5" dirty="0">
                <a:latin typeface="Arial"/>
                <a:cs typeface="Arial"/>
              </a:rPr>
              <a:t> supported</a:t>
            </a:r>
            <a:r>
              <a:rPr sz="1100" i="1" spc="-75" dirty="0">
                <a:latin typeface="Arial"/>
                <a:cs typeface="Arial"/>
              </a:rPr>
              <a:t> </a:t>
            </a:r>
            <a:r>
              <a:rPr sz="1100" i="1" dirty="0">
                <a:latin typeface="Arial"/>
                <a:cs typeface="Arial"/>
              </a:rPr>
              <a:t>by</a:t>
            </a:r>
            <a:r>
              <a:rPr sz="1100" i="1" spc="-20" dirty="0">
                <a:latin typeface="Arial"/>
                <a:cs typeface="Arial"/>
              </a:rPr>
              <a:t> </a:t>
            </a:r>
            <a:r>
              <a:rPr sz="1100" i="1" dirty="0">
                <a:latin typeface="Arial"/>
                <a:cs typeface="Arial"/>
              </a:rPr>
              <a:t>databases</a:t>
            </a:r>
            <a:r>
              <a:rPr sz="1100" i="1" spc="-95" dirty="0">
                <a:latin typeface="Arial"/>
                <a:cs typeface="Arial"/>
              </a:rPr>
              <a:t> </a:t>
            </a:r>
            <a:r>
              <a:rPr sz="1100" i="1" dirty="0">
                <a:latin typeface="Arial"/>
                <a:cs typeface="Arial"/>
              </a:rPr>
              <a:t>containing</a:t>
            </a:r>
            <a:r>
              <a:rPr sz="1100" i="1" spc="-105" dirty="0">
                <a:latin typeface="Arial"/>
                <a:cs typeface="Arial"/>
              </a:rPr>
              <a:t> </a:t>
            </a:r>
            <a:r>
              <a:rPr sz="1100" i="1" spc="-5" dirty="0">
                <a:latin typeface="Arial"/>
                <a:cs typeface="Arial"/>
              </a:rPr>
              <a:t>information</a:t>
            </a:r>
            <a:r>
              <a:rPr sz="1100" i="1" spc="-50" dirty="0">
                <a:latin typeface="Arial"/>
                <a:cs typeface="Arial"/>
              </a:rPr>
              <a:t> </a:t>
            </a:r>
            <a:r>
              <a:rPr sz="1100" i="1" dirty="0">
                <a:latin typeface="Arial"/>
                <a:cs typeface="Arial"/>
              </a:rPr>
              <a:t>over</a:t>
            </a:r>
            <a:r>
              <a:rPr sz="1100" i="1" spc="-95" dirty="0">
                <a:latin typeface="Arial"/>
                <a:cs typeface="Arial"/>
              </a:rPr>
              <a:t> </a:t>
            </a:r>
            <a:r>
              <a:rPr sz="1100" i="1" spc="5" dirty="0">
                <a:latin typeface="Arial"/>
                <a:cs typeface="Arial"/>
              </a:rPr>
              <a:t>1000</a:t>
            </a:r>
            <a:r>
              <a:rPr sz="1100" i="1" spc="-35" dirty="0">
                <a:latin typeface="Arial"/>
                <a:cs typeface="Arial"/>
              </a:rPr>
              <a:t> </a:t>
            </a:r>
            <a:r>
              <a:rPr sz="1100" i="1" dirty="0">
                <a:latin typeface="Arial"/>
                <a:cs typeface="Arial"/>
              </a:rPr>
              <a:t>entries</a:t>
            </a:r>
            <a:r>
              <a:rPr sz="1100" i="1" spc="-85" dirty="0">
                <a:latin typeface="Arial"/>
                <a:cs typeface="Arial"/>
              </a:rPr>
              <a:t> </a:t>
            </a:r>
            <a:r>
              <a:rPr sz="1100" i="1" spc="-5" dirty="0">
                <a:latin typeface="Arial"/>
                <a:cs typeface="Arial"/>
              </a:rPr>
              <a:t>in</a:t>
            </a:r>
            <a:r>
              <a:rPr sz="1100" i="1" spc="5" dirty="0">
                <a:latin typeface="Arial"/>
                <a:cs typeface="Arial"/>
              </a:rPr>
              <a:t> </a:t>
            </a:r>
            <a:r>
              <a:rPr sz="1100" i="1" dirty="0">
                <a:latin typeface="Arial"/>
                <a:cs typeface="Arial"/>
              </a:rPr>
              <a:t>each</a:t>
            </a:r>
            <a:r>
              <a:rPr sz="1100" i="1" spc="-30" dirty="0">
                <a:latin typeface="Arial"/>
                <a:cs typeface="Arial"/>
              </a:rPr>
              <a:t> </a:t>
            </a:r>
            <a:r>
              <a:rPr sz="1100" i="1" dirty="0">
                <a:latin typeface="Arial"/>
                <a:cs typeface="Arial"/>
              </a:rPr>
              <a:t>section.</a:t>
            </a:r>
            <a:endParaRPr sz="1100" dirty="0">
              <a:latin typeface="Arial"/>
              <a:cs typeface="Arial"/>
            </a:endParaRPr>
          </a:p>
          <a:p>
            <a:pPr marL="181382" indent="-169417">
              <a:spcBef>
                <a:spcPts val="114"/>
              </a:spcBef>
              <a:buFont typeface="Arial"/>
              <a:buAutoNum type="arabicPeriod" startAt="2"/>
              <a:tabLst>
                <a:tab pos="182017" algn="l"/>
              </a:tabLst>
            </a:pPr>
            <a:r>
              <a:rPr sz="1200" b="1" spc="-10" dirty="0">
                <a:latin typeface="Times New Roman"/>
                <a:cs typeface="Times New Roman"/>
              </a:rPr>
              <a:t>Stimulus/Response</a:t>
            </a:r>
            <a:r>
              <a:rPr sz="1200" b="1" spc="-80" dirty="0">
                <a:latin typeface="Times New Roman"/>
                <a:cs typeface="Times New Roman"/>
              </a:rPr>
              <a:t> </a:t>
            </a:r>
            <a:r>
              <a:rPr sz="1200" b="1" spc="-5" dirty="0">
                <a:latin typeface="Times New Roman"/>
                <a:cs typeface="Times New Roman"/>
              </a:rPr>
              <a:t>Sequences</a:t>
            </a:r>
            <a:endParaRPr sz="1200" dirty="0">
              <a:latin typeface="Times New Roman"/>
              <a:cs typeface="Times New Roman"/>
            </a:endParaRPr>
          </a:p>
          <a:p>
            <a:pPr marL="874184">
              <a:spcBef>
                <a:spcPts val="1035"/>
              </a:spcBef>
            </a:pPr>
            <a:r>
              <a:rPr sz="1100" i="1" spc="5" dirty="0">
                <a:latin typeface="Arial"/>
                <a:cs typeface="Arial"/>
              </a:rPr>
              <a:t>Input</a:t>
            </a:r>
            <a:r>
              <a:rPr sz="1100" i="1" spc="-65" dirty="0">
                <a:latin typeface="Arial"/>
                <a:cs typeface="Arial"/>
              </a:rPr>
              <a:t> </a:t>
            </a:r>
            <a:r>
              <a:rPr sz="1100" i="1" dirty="0">
                <a:latin typeface="Arial"/>
                <a:cs typeface="Arial"/>
              </a:rPr>
              <a:t>the</a:t>
            </a:r>
            <a:r>
              <a:rPr sz="1100" i="1" spc="-20" dirty="0">
                <a:latin typeface="Arial"/>
                <a:cs typeface="Arial"/>
              </a:rPr>
              <a:t> </a:t>
            </a:r>
            <a:r>
              <a:rPr sz="1100" i="1" dirty="0">
                <a:latin typeface="Arial"/>
                <a:cs typeface="Arial"/>
              </a:rPr>
              <a:t>details</a:t>
            </a:r>
            <a:r>
              <a:rPr sz="1100" i="1" spc="-60" dirty="0">
                <a:latin typeface="Arial"/>
                <a:cs typeface="Arial"/>
              </a:rPr>
              <a:t> </a:t>
            </a:r>
            <a:r>
              <a:rPr sz="1100" i="1" spc="5" dirty="0">
                <a:latin typeface="Arial"/>
                <a:cs typeface="Arial"/>
              </a:rPr>
              <a:t>of</a:t>
            </a:r>
            <a:r>
              <a:rPr sz="1100" i="1" spc="-35" dirty="0">
                <a:latin typeface="Arial"/>
                <a:cs typeface="Arial"/>
              </a:rPr>
              <a:t> </a:t>
            </a:r>
            <a:r>
              <a:rPr sz="1100" i="1" dirty="0">
                <a:latin typeface="Arial"/>
                <a:cs typeface="Arial"/>
              </a:rPr>
              <a:t>the</a:t>
            </a:r>
            <a:r>
              <a:rPr sz="1100" i="1" spc="-25" dirty="0">
                <a:latin typeface="Arial"/>
                <a:cs typeface="Arial"/>
              </a:rPr>
              <a:t> </a:t>
            </a:r>
            <a:r>
              <a:rPr sz="1100" i="1" dirty="0">
                <a:latin typeface="Arial"/>
                <a:cs typeface="Arial"/>
              </a:rPr>
              <a:t>users:</a:t>
            </a:r>
            <a:r>
              <a:rPr sz="1100" i="1" spc="-60" dirty="0">
                <a:latin typeface="Arial"/>
                <a:cs typeface="Arial"/>
              </a:rPr>
              <a:t> </a:t>
            </a:r>
            <a:r>
              <a:rPr sz="1100" i="1" spc="-5" dirty="0">
                <a:latin typeface="Arial"/>
                <a:cs typeface="Arial"/>
              </a:rPr>
              <a:t>like</a:t>
            </a:r>
            <a:r>
              <a:rPr sz="1100" i="1" dirty="0">
                <a:latin typeface="Arial"/>
                <a:cs typeface="Arial"/>
              </a:rPr>
              <a:t> the</a:t>
            </a:r>
            <a:r>
              <a:rPr sz="1100" i="1" spc="-30" dirty="0">
                <a:latin typeface="Arial"/>
                <a:cs typeface="Arial"/>
              </a:rPr>
              <a:t> </a:t>
            </a:r>
            <a:r>
              <a:rPr sz="1100" i="1" spc="5" dirty="0">
                <a:latin typeface="Arial"/>
                <a:cs typeface="Arial"/>
              </a:rPr>
              <a:t>user</a:t>
            </a:r>
            <a:r>
              <a:rPr sz="1100" i="1" spc="-70" dirty="0">
                <a:latin typeface="Arial"/>
                <a:cs typeface="Arial"/>
              </a:rPr>
              <a:t> </a:t>
            </a:r>
            <a:r>
              <a:rPr sz="1100" i="1" dirty="0">
                <a:latin typeface="Arial"/>
                <a:cs typeface="Arial"/>
              </a:rPr>
              <a:t>credentials</a:t>
            </a:r>
            <a:r>
              <a:rPr sz="1100" i="1" spc="-85" dirty="0">
                <a:latin typeface="Arial"/>
                <a:cs typeface="Arial"/>
              </a:rPr>
              <a:t> </a:t>
            </a:r>
            <a:r>
              <a:rPr sz="1100" i="1" spc="5" dirty="0">
                <a:latin typeface="Arial"/>
                <a:cs typeface="Arial"/>
              </a:rPr>
              <a:t>and</a:t>
            </a:r>
            <a:r>
              <a:rPr sz="1100" i="1" spc="-30" dirty="0">
                <a:latin typeface="Arial"/>
                <a:cs typeface="Arial"/>
              </a:rPr>
              <a:t> </a:t>
            </a:r>
            <a:r>
              <a:rPr sz="1100" i="1" dirty="0">
                <a:latin typeface="Arial"/>
                <a:cs typeface="Arial"/>
              </a:rPr>
              <a:t>the</a:t>
            </a:r>
            <a:r>
              <a:rPr sz="1100" i="1" spc="-30" dirty="0">
                <a:latin typeface="Arial"/>
                <a:cs typeface="Arial"/>
              </a:rPr>
              <a:t> </a:t>
            </a:r>
            <a:r>
              <a:rPr sz="1100" i="1" spc="5" dirty="0">
                <a:latin typeface="Arial"/>
                <a:cs typeface="Arial"/>
              </a:rPr>
              <a:t>get</a:t>
            </a:r>
            <a:r>
              <a:rPr sz="1100" i="1" spc="-35" dirty="0">
                <a:latin typeface="Arial"/>
                <a:cs typeface="Arial"/>
              </a:rPr>
              <a:t> </a:t>
            </a:r>
            <a:r>
              <a:rPr sz="1100" i="1" dirty="0">
                <a:latin typeface="Arial"/>
                <a:cs typeface="Arial"/>
              </a:rPr>
              <a:t>the</a:t>
            </a:r>
            <a:r>
              <a:rPr sz="1100" i="1" spc="-15" dirty="0">
                <a:latin typeface="Arial"/>
                <a:cs typeface="Arial"/>
              </a:rPr>
              <a:t> </a:t>
            </a:r>
            <a:r>
              <a:rPr sz="1100" i="1" dirty="0">
                <a:latin typeface="Arial"/>
                <a:cs typeface="Arial"/>
              </a:rPr>
              <a:t>inputted</a:t>
            </a:r>
            <a:r>
              <a:rPr sz="1100" i="1" spc="-70" dirty="0">
                <a:latin typeface="Arial"/>
                <a:cs typeface="Arial"/>
              </a:rPr>
              <a:t> </a:t>
            </a:r>
            <a:r>
              <a:rPr sz="1100" i="1" dirty="0">
                <a:latin typeface="Arial"/>
                <a:cs typeface="Arial"/>
              </a:rPr>
              <a:t>the</a:t>
            </a:r>
            <a:r>
              <a:rPr sz="1100" i="1" spc="290" dirty="0">
                <a:latin typeface="Arial"/>
                <a:cs typeface="Arial"/>
              </a:rPr>
              <a:t> </a:t>
            </a:r>
            <a:r>
              <a:rPr sz="1100" i="1" spc="-5" dirty="0">
                <a:latin typeface="Arial"/>
                <a:cs typeface="Arial"/>
              </a:rPr>
              <a:t>data’s</a:t>
            </a:r>
            <a:r>
              <a:rPr sz="1100" i="1" spc="-65" dirty="0">
                <a:latin typeface="Arial"/>
                <a:cs typeface="Arial"/>
              </a:rPr>
              <a:t> </a:t>
            </a:r>
            <a:r>
              <a:rPr sz="1100" i="1" spc="-5" dirty="0">
                <a:latin typeface="Arial"/>
                <a:cs typeface="Arial"/>
              </a:rPr>
              <a:t>in</a:t>
            </a:r>
            <a:r>
              <a:rPr sz="1100" i="1" dirty="0">
                <a:latin typeface="Arial"/>
                <a:cs typeface="Arial"/>
              </a:rPr>
              <a:t> case</a:t>
            </a:r>
            <a:r>
              <a:rPr sz="1100" i="1" spc="-30" dirty="0">
                <a:latin typeface="Arial"/>
                <a:cs typeface="Arial"/>
              </a:rPr>
              <a:t> </a:t>
            </a:r>
            <a:r>
              <a:rPr sz="1100" i="1" spc="5" dirty="0">
                <a:latin typeface="Arial"/>
                <a:cs typeface="Arial"/>
              </a:rPr>
              <a:t>of</a:t>
            </a:r>
            <a:r>
              <a:rPr sz="1100" i="1" spc="-55" dirty="0">
                <a:latin typeface="Arial"/>
                <a:cs typeface="Arial"/>
              </a:rPr>
              <a:t> </a:t>
            </a:r>
            <a:r>
              <a:rPr sz="1100" i="1" spc="5" dirty="0">
                <a:latin typeface="Arial"/>
                <a:cs typeface="Arial"/>
              </a:rPr>
              <a:t>shows,</a:t>
            </a:r>
            <a:r>
              <a:rPr sz="1100" i="1" spc="-85" dirty="0">
                <a:latin typeface="Arial"/>
                <a:cs typeface="Arial"/>
              </a:rPr>
              <a:t> </a:t>
            </a:r>
            <a:r>
              <a:rPr sz="1100" i="1" dirty="0">
                <a:latin typeface="Arial"/>
                <a:cs typeface="Arial"/>
              </a:rPr>
              <a:t>series</a:t>
            </a:r>
            <a:r>
              <a:rPr sz="1100" i="1" spc="15" dirty="0">
                <a:latin typeface="Arial"/>
                <a:cs typeface="Arial"/>
              </a:rPr>
              <a:t> </a:t>
            </a:r>
            <a:r>
              <a:rPr sz="1100" i="1" dirty="0">
                <a:latin typeface="Arial"/>
                <a:cs typeface="Arial"/>
              </a:rPr>
              <a:t>watched</a:t>
            </a:r>
            <a:endParaRPr sz="1100" dirty="0">
              <a:latin typeface="Arial"/>
              <a:cs typeface="Arial"/>
            </a:endParaRPr>
          </a:p>
          <a:p>
            <a:pPr>
              <a:lnSpc>
                <a:spcPct val="100000"/>
              </a:lnSpc>
            </a:pPr>
            <a:endParaRPr sz="1200" dirty="0">
              <a:latin typeface="Arial"/>
              <a:cs typeface="Arial"/>
            </a:endParaRPr>
          </a:p>
          <a:p>
            <a:pPr marL="466062" indent="-453480">
              <a:spcBef>
                <a:spcPts val="850"/>
              </a:spcBef>
              <a:buAutoNum type="arabicPeriod" startAt="3"/>
              <a:tabLst>
                <a:tab pos="465430" algn="l"/>
                <a:tab pos="466062" algn="l"/>
              </a:tabLst>
            </a:pPr>
            <a:r>
              <a:rPr sz="1200" b="1" spc="-5" dirty="0">
                <a:latin typeface="Times New Roman"/>
                <a:cs typeface="Times New Roman"/>
              </a:rPr>
              <a:t>Functional</a:t>
            </a:r>
            <a:r>
              <a:rPr sz="1200" b="1" spc="-65" dirty="0">
                <a:latin typeface="Times New Roman"/>
                <a:cs typeface="Times New Roman"/>
              </a:rPr>
              <a:t> </a:t>
            </a:r>
            <a:r>
              <a:rPr sz="1200" b="1" spc="-10" dirty="0">
                <a:latin typeface="Times New Roman"/>
                <a:cs typeface="Times New Roman"/>
              </a:rPr>
              <a:t>Requirements</a:t>
            </a:r>
            <a:endParaRPr sz="1200" dirty="0">
              <a:latin typeface="Times New Roman"/>
              <a:cs typeface="Times New Roman"/>
            </a:endParaRPr>
          </a:p>
        </p:txBody>
      </p:sp>
      <p:sp>
        <p:nvSpPr>
          <p:cNvPr id="4" name="object 4"/>
          <p:cNvSpPr/>
          <p:nvPr/>
        </p:nvSpPr>
        <p:spPr>
          <a:xfrm>
            <a:off x="999744" y="4696918"/>
            <a:ext cx="6082030" cy="1046784"/>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1066807" y="4724401"/>
            <a:ext cx="5943600" cy="914401"/>
          </a:xfrm>
          <a:prstGeom prst="rect">
            <a:avLst/>
          </a:prstGeom>
          <a:blipFill>
            <a:blip r:embed="rId4" cstate="print"/>
            <a:stretch>
              <a:fillRect/>
            </a:stretch>
          </a:blipFill>
        </p:spPr>
        <p:txBody>
          <a:bodyPr wrap="square" lIns="0" tIns="0" rIns="0" bIns="0" rtlCol="0"/>
          <a:lstStyle/>
          <a:p>
            <a:endParaRPr/>
          </a:p>
        </p:txBody>
      </p:sp>
      <p:graphicFrame>
        <p:nvGraphicFramePr>
          <p:cNvPr id="6" name="object 6"/>
          <p:cNvGraphicFramePr>
            <a:graphicFrameLocks noGrp="1"/>
          </p:cNvGraphicFramePr>
          <p:nvPr/>
        </p:nvGraphicFramePr>
        <p:xfrm>
          <a:off x="1062115" y="4719638"/>
          <a:ext cx="5941695" cy="914398"/>
        </p:xfrm>
        <a:graphic>
          <a:graphicData uri="http://schemas.openxmlformats.org/drawingml/2006/table">
            <a:tbl>
              <a:tblPr firstRow="1" bandRow="1">
                <a:tableStyleId>{2D5ABB26-0587-4C30-8999-92F81FD0307C}</a:tableStyleId>
              </a:tblPr>
              <a:tblGrid>
                <a:gridCol w="1026160"/>
                <a:gridCol w="4915535"/>
              </a:tblGrid>
              <a:tr h="177037">
                <a:tc>
                  <a:txBody>
                    <a:bodyPr/>
                    <a:lstStyle/>
                    <a:p>
                      <a:pPr marL="67310">
                        <a:lnSpc>
                          <a:spcPct val="100000"/>
                        </a:lnSpc>
                        <a:spcBef>
                          <a:spcPts val="25"/>
                        </a:spcBef>
                      </a:pPr>
                      <a:r>
                        <a:rPr sz="900" b="1" dirty="0">
                          <a:solidFill>
                            <a:srgbClr val="FFFFFF"/>
                          </a:solidFill>
                          <a:latin typeface="Constantia"/>
                          <a:cs typeface="Constantia"/>
                        </a:rPr>
                        <a:t>REQ1:</a:t>
                      </a:r>
                      <a:endParaRPr sz="900">
                        <a:latin typeface="Constantia"/>
                        <a:cs typeface="Constantia"/>
                      </a:endParaRPr>
                    </a:p>
                  </a:txBody>
                  <a:tcPr marL="0" marR="0" marT="3175" marB="0">
                    <a:lnL w="9525">
                      <a:solidFill>
                        <a:srgbClr val="055092"/>
                      </a:solidFill>
                      <a:prstDash val="solid"/>
                    </a:lnL>
                    <a:lnT w="9525">
                      <a:solidFill>
                        <a:srgbClr val="055092"/>
                      </a:solidFill>
                      <a:prstDash val="solid"/>
                    </a:lnT>
                    <a:lnB w="28575">
                      <a:solidFill>
                        <a:srgbClr val="FFFFFF"/>
                      </a:solidFill>
                      <a:prstDash val="solid"/>
                    </a:lnB>
                    <a:solidFill>
                      <a:srgbClr val="0E6EC5"/>
                    </a:solidFill>
                  </a:tcPr>
                </a:tc>
                <a:tc>
                  <a:txBody>
                    <a:bodyPr/>
                    <a:lstStyle/>
                    <a:p>
                      <a:pPr marL="67310">
                        <a:lnSpc>
                          <a:spcPct val="100000"/>
                        </a:lnSpc>
                        <a:spcBef>
                          <a:spcPts val="25"/>
                        </a:spcBef>
                      </a:pPr>
                      <a:r>
                        <a:rPr sz="900" b="1" spc="-5" dirty="0">
                          <a:solidFill>
                            <a:srgbClr val="FFFFFF"/>
                          </a:solidFill>
                          <a:latin typeface="Constantia"/>
                          <a:cs typeface="Constantia"/>
                        </a:rPr>
                        <a:t>System</a:t>
                      </a:r>
                      <a:r>
                        <a:rPr sz="900" b="1" spc="-15" dirty="0">
                          <a:solidFill>
                            <a:srgbClr val="FFFFFF"/>
                          </a:solidFill>
                          <a:latin typeface="Constantia"/>
                          <a:cs typeface="Constantia"/>
                        </a:rPr>
                        <a:t> </a:t>
                      </a:r>
                      <a:r>
                        <a:rPr sz="900" b="1" dirty="0">
                          <a:solidFill>
                            <a:srgbClr val="FFFFFF"/>
                          </a:solidFill>
                          <a:latin typeface="Constantia"/>
                          <a:cs typeface="Constantia"/>
                        </a:rPr>
                        <a:t>that</a:t>
                      </a:r>
                      <a:r>
                        <a:rPr sz="900" b="1" spc="-45" dirty="0">
                          <a:solidFill>
                            <a:srgbClr val="FFFFFF"/>
                          </a:solidFill>
                          <a:latin typeface="Constantia"/>
                          <a:cs typeface="Constantia"/>
                        </a:rPr>
                        <a:t> </a:t>
                      </a:r>
                      <a:r>
                        <a:rPr sz="900" b="1" dirty="0">
                          <a:solidFill>
                            <a:srgbClr val="FFFFFF"/>
                          </a:solidFill>
                          <a:latin typeface="Constantia"/>
                          <a:cs typeface="Constantia"/>
                        </a:rPr>
                        <a:t>can</a:t>
                      </a:r>
                      <a:r>
                        <a:rPr sz="900" b="1" spc="15" dirty="0">
                          <a:solidFill>
                            <a:srgbClr val="FFFFFF"/>
                          </a:solidFill>
                          <a:latin typeface="Constantia"/>
                          <a:cs typeface="Constantia"/>
                        </a:rPr>
                        <a:t> </a:t>
                      </a:r>
                      <a:r>
                        <a:rPr sz="900" b="1" spc="5" dirty="0">
                          <a:solidFill>
                            <a:srgbClr val="FFFFFF"/>
                          </a:solidFill>
                          <a:latin typeface="Constantia"/>
                          <a:cs typeface="Constantia"/>
                        </a:rPr>
                        <a:t>store</a:t>
                      </a:r>
                      <a:r>
                        <a:rPr sz="900" b="1" spc="-85" dirty="0">
                          <a:solidFill>
                            <a:srgbClr val="FFFFFF"/>
                          </a:solidFill>
                          <a:latin typeface="Constantia"/>
                          <a:cs typeface="Constantia"/>
                        </a:rPr>
                        <a:t> </a:t>
                      </a:r>
                      <a:r>
                        <a:rPr sz="900" b="1" dirty="0">
                          <a:solidFill>
                            <a:srgbClr val="FFFFFF"/>
                          </a:solidFill>
                          <a:latin typeface="Constantia"/>
                          <a:cs typeface="Constantia"/>
                        </a:rPr>
                        <a:t>all</a:t>
                      </a:r>
                      <a:r>
                        <a:rPr sz="900" b="1" spc="-40" dirty="0">
                          <a:solidFill>
                            <a:srgbClr val="FFFFFF"/>
                          </a:solidFill>
                          <a:latin typeface="Constantia"/>
                          <a:cs typeface="Constantia"/>
                        </a:rPr>
                        <a:t> </a:t>
                      </a:r>
                      <a:r>
                        <a:rPr sz="900" b="1" dirty="0">
                          <a:solidFill>
                            <a:srgbClr val="FFFFFF"/>
                          </a:solidFill>
                          <a:latin typeface="Constantia"/>
                          <a:cs typeface="Constantia"/>
                        </a:rPr>
                        <a:t>textual</a:t>
                      </a:r>
                      <a:r>
                        <a:rPr sz="900" b="1" spc="-65" dirty="0">
                          <a:solidFill>
                            <a:srgbClr val="FFFFFF"/>
                          </a:solidFill>
                          <a:latin typeface="Constantia"/>
                          <a:cs typeface="Constantia"/>
                        </a:rPr>
                        <a:t> </a:t>
                      </a:r>
                      <a:r>
                        <a:rPr sz="900" b="1" dirty="0">
                          <a:solidFill>
                            <a:srgbClr val="FFFFFF"/>
                          </a:solidFill>
                          <a:latin typeface="Constantia"/>
                          <a:cs typeface="Constantia"/>
                        </a:rPr>
                        <a:t>details</a:t>
                      </a:r>
                      <a:r>
                        <a:rPr sz="900" b="1" spc="-65" dirty="0">
                          <a:solidFill>
                            <a:srgbClr val="FFFFFF"/>
                          </a:solidFill>
                          <a:latin typeface="Constantia"/>
                          <a:cs typeface="Constantia"/>
                        </a:rPr>
                        <a:t> </a:t>
                      </a:r>
                      <a:r>
                        <a:rPr sz="900" b="1" spc="5" dirty="0">
                          <a:solidFill>
                            <a:srgbClr val="FFFFFF"/>
                          </a:solidFill>
                          <a:latin typeface="Constantia"/>
                          <a:cs typeface="Constantia"/>
                        </a:rPr>
                        <a:t>of</a:t>
                      </a:r>
                      <a:r>
                        <a:rPr sz="900" b="1" spc="-35" dirty="0">
                          <a:solidFill>
                            <a:srgbClr val="FFFFFF"/>
                          </a:solidFill>
                          <a:latin typeface="Constantia"/>
                          <a:cs typeface="Constantia"/>
                        </a:rPr>
                        <a:t> </a:t>
                      </a:r>
                      <a:r>
                        <a:rPr sz="900" b="1" dirty="0">
                          <a:solidFill>
                            <a:srgbClr val="FFFFFF"/>
                          </a:solidFill>
                          <a:latin typeface="Constantia"/>
                          <a:cs typeface="Constantia"/>
                        </a:rPr>
                        <a:t>the</a:t>
                      </a:r>
                      <a:r>
                        <a:rPr sz="900" b="1" spc="-10" dirty="0">
                          <a:solidFill>
                            <a:srgbClr val="FFFFFF"/>
                          </a:solidFill>
                          <a:latin typeface="Constantia"/>
                          <a:cs typeface="Constantia"/>
                        </a:rPr>
                        <a:t> </a:t>
                      </a:r>
                      <a:r>
                        <a:rPr sz="900" b="1" dirty="0">
                          <a:solidFill>
                            <a:srgbClr val="FFFFFF"/>
                          </a:solidFill>
                          <a:latin typeface="Constantia"/>
                          <a:cs typeface="Constantia"/>
                        </a:rPr>
                        <a:t>customer</a:t>
                      </a:r>
                      <a:endParaRPr sz="900">
                        <a:latin typeface="Constantia"/>
                        <a:cs typeface="Constantia"/>
                      </a:endParaRPr>
                    </a:p>
                  </a:txBody>
                  <a:tcPr marL="0" marR="0" marT="3175" marB="0">
                    <a:lnR w="9525">
                      <a:solidFill>
                        <a:srgbClr val="055092"/>
                      </a:solidFill>
                      <a:prstDash val="solid"/>
                    </a:lnR>
                    <a:lnT w="9525">
                      <a:solidFill>
                        <a:srgbClr val="055092"/>
                      </a:solidFill>
                      <a:prstDash val="solid"/>
                    </a:lnT>
                    <a:lnB w="28575">
                      <a:solidFill>
                        <a:srgbClr val="FFFFFF"/>
                      </a:solidFill>
                      <a:prstDash val="solid"/>
                    </a:lnB>
                    <a:solidFill>
                      <a:srgbClr val="0E6EC5"/>
                    </a:solidFill>
                  </a:tcPr>
                </a:tc>
              </a:tr>
              <a:tr h="441198">
                <a:tc>
                  <a:txBody>
                    <a:bodyPr/>
                    <a:lstStyle/>
                    <a:p>
                      <a:pPr marL="67310">
                        <a:lnSpc>
                          <a:spcPct val="100000"/>
                        </a:lnSpc>
                        <a:spcBef>
                          <a:spcPts val="25"/>
                        </a:spcBef>
                      </a:pPr>
                      <a:r>
                        <a:rPr sz="900" dirty="0">
                          <a:latin typeface="Constantia"/>
                          <a:cs typeface="Constantia"/>
                        </a:rPr>
                        <a:t>REQ2:</a:t>
                      </a:r>
                      <a:endParaRPr sz="900">
                        <a:latin typeface="Constantia"/>
                        <a:cs typeface="Constantia"/>
                      </a:endParaRPr>
                    </a:p>
                  </a:txBody>
                  <a:tcPr marL="0" marR="0" marT="3175" marB="0">
                    <a:lnL w="9525">
                      <a:solidFill>
                        <a:srgbClr val="055092"/>
                      </a:solidFill>
                      <a:prstDash val="solid"/>
                    </a:lnL>
                    <a:lnR w="9525">
                      <a:solidFill>
                        <a:srgbClr val="055092"/>
                      </a:solidFill>
                      <a:prstDash val="solid"/>
                    </a:lnR>
                    <a:lnT w="28575">
                      <a:solidFill>
                        <a:srgbClr val="FFFFFF"/>
                      </a:solidFill>
                      <a:prstDash val="solid"/>
                    </a:lnT>
                    <a:lnB w="9525">
                      <a:solidFill>
                        <a:srgbClr val="055092"/>
                      </a:solidFill>
                      <a:prstDash val="solid"/>
                    </a:lnB>
                    <a:solidFill>
                      <a:srgbClr val="9EC5E7"/>
                    </a:solidFill>
                  </a:tcPr>
                </a:tc>
                <a:tc>
                  <a:txBody>
                    <a:bodyPr/>
                    <a:lstStyle/>
                    <a:p>
                      <a:pPr marL="12700">
                        <a:lnSpc>
                          <a:spcPct val="100000"/>
                        </a:lnSpc>
                        <a:spcBef>
                          <a:spcPts val="45"/>
                        </a:spcBef>
                      </a:pPr>
                      <a:r>
                        <a:rPr sz="900" dirty="0">
                          <a:latin typeface="Constantia"/>
                          <a:cs typeface="Constantia"/>
                        </a:rPr>
                        <a:t>the</a:t>
                      </a:r>
                      <a:r>
                        <a:rPr sz="900" spc="-65" dirty="0">
                          <a:latin typeface="Constantia"/>
                          <a:cs typeface="Constantia"/>
                        </a:rPr>
                        <a:t> </a:t>
                      </a:r>
                      <a:r>
                        <a:rPr sz="900" spc="5" dirty="0">
                          <a:latin typeface="Constantia"/>
                          <a:cs typeface="Constantia"/>
                        </a:rPr>
                        <a:t>files</a:t>
                      </a:r>
                      <a:r>
                        <a:rPr sz="900" spc="-70" dirty="0">
                          <a:latin typeface="Constantia"/>
                          <a:cs typeface="Constantia"/>
                        </a:rPr>
                        <a:t> </a:t>
                      </a:r>
                      <a:r>
                        <a:rPr sz="900" dirty="0">
                          <a:latin typeface="Constantia"/>
                          <a:cs typeface="Constantia"/>
                        </a:rPr>
                        <a:t>uploaded</a:t>
                      </a:r>
                      <a:r>
                        <a:rPr sz="900" spc="-65" dirty="0">
                          <a:latin typeface="Constantia"/>
                          <a:cs typeface="Constantia"/>
                        </a:rPr>
                        <a:t> </a:t>
                      </a:r>
                      <a:r>
                        <a:rPr sz="900" dirty="0">
                          <a:latin typeface="Constantia"/>
                          <a:cs typeface="Constantia"/>
                        </a:rPr>
                        <a:t>by</a:t>
                      </a:r>
                      <a:r>
                        <a:rPr sz="900" spc="-20" dirty="0">
                          <a:latin typeface="Constantia"/>
                          <a:cs typeface="Constantia"/>
                        </a:rPr>
                        <a:t> </a:t>
                      </a:r>
                      <a:r>
                        <a:rPr sz="900" dirty="0">
                          <a:latin typeface="Constantia"/>
                          <a:cs typeface="Constantia"/>
                        </a:rPr>
                        <a:t>the</a:t>
                      </a:r>
                      <a:r>
                        <a:rPr sz="900" spc="-20" dirty="0">
                          <a:latin typeface="Constantia"/>
                          <a:cs typeface="Constantia"/>
                        </a:rPr>
                        <a:t> </a:t>
                      </a:r>
                      <a:r>
                        <a:rPr sz="900" dirty="0">
                          <a:latin typeface="Constantia"/>
                          <a:cs typeface="Constantia"/>
                        </a:rPr>
                        <a:t>customer</a:t>
                      </a:r>
                      <a:r>
                        <a:rPr sz="900" spc="-90" dirty="0">
                          <a:latin typeface="Constantia"/>
                          <a:cs typeface="Constantia"/>
                        </a:rPr>
                        <a:t> </a:t>
                      </a:r>
                      <a:r>
                        <a:rPr sz="900" spc="5" dirty="0">
                          <a:latin typeface="Constantia"/>
                          <a:cs typeface="Constantia"/>
                        </a:rPr>
                        <a:t>such</a:t>
                      </a:r>
                      <a:r>
                        <a:rPr sz="900" spc="-35" dirty="0">
                          <a:latin typeface="Constantia"/>
                          <a:cs typeface="Constantia"/>
                        </a:rPr>
                        <a:t> </a:t>
                      </a:r>
                      <a:r>
                        <a:rPr sz="900" dirty="0">
                          <a:latin typeface="Constantia"/>
                          <a:cs typeface="Constantia"/>
                        </a:rPr>
                        <a:t>as</a:t>
                      </a:r>
                      <a:r>
                        <a:rPr sz="900" spc="5" dirty="0">
                          <a:latin typeface="Constantia"/>
                          <a:cs typeface="Constantia"/>
                        </a:rPr>
                        <a:t> user</a:t>
                      </a:r>
                      <a:r>
                        <a:rPr sz="900" spc="195" dirty="0">
                          <a:latin typeface="Constantia"/>
                          <a:cs typeface="Constantia"/>
                        </a:rPr>
                        <a:t> </a:t>
                      </a:r>
                      <a:r>
                        <a:rPr sz="900" spc="-5" dirty="0">
                          <a:latin typeface="Constantia"/>
                          <a:cs typeface="Constantia"/>
                        </a:rPr>
                        <a:t>credentials,</a:t>
                      </a:r>
                      <a:r>
                        <a:rPr sz="900" spc="-95" dirty="0">
                          <a:latin typeface="Constantia"/>
                          <a:cs typeface="Constantia"/>
                        </a:rPr>
                        <a:t> </a:t>
                      </a:r>
                      <a:r>
                        <a:rPr sz="900" dirty="0">
                          <a:latin typeface="Constantia"/>
                          <a:cs typeface="Constantia"/>
                        </a:rPr>
                        <a:t>the</a:t>
                      </a:r>
                      <a:r>
                        <a:rPr sz="900" spc="-20" dirty="0">
                          <a:latin typeface="Constantia"/>
                          <a:cs typeface="Constantia"/>
                        </a:rPr>
                        <a:t> </a:t>
                      </a:r>
                      <a:r>
                        <a:rPr sz="900" spc="-5" dirty="0">
                          <a:latin typeface="Constantia"/>
                          <a:cs typeface="Constantia"/>
                        </a:rPr>
                        <a:t>movies,series</a:t>
                      </a:r>
                      <a:r>
                        <a:rPr sz="900" spc="-85" dirty="0">
                          <a:latin typeface="Constantia"/>
                          <a:cs typeface="Constantia"/>
                        </a:rPr>
                        <a:t> </a:t>
                      </a:r>
                      <a:r>
                        <a:rPr sz="900" dirty="0">
                          <a:latin typeface="Constantia"/>
                          <a:cs typeface="Constantia"/>
                        </a:rPr>
                        <a:t>and games</a:t>
                      </a:r>
                      <a:r>
                        <a:rPr sz="900" spc="-50" dirty="0">
                          <a:latin typeface="Constantia"/>
                          <a:cs typeface="Constantia"/>
                        </a:rPr>
                        <a:t> </a:t>
                      </a:r>
                      <a:r>
                        <a:rPr sz="900" dirty="0">
                          <a:latin typeface="Constantia"/>
                          <a:cs typeface="Constantia"/>
                        </a:rPr>
                        <a:t>viewed</a:t>
                      </a:r>
                      <a:endParaRPr sz="900">
                        <a:latin typeface="Constantia"/>
                        <a:cs typeface="Constantia"/>
                      </a:endParaRPr>
                    </a:p>
                    <a:p>
                      <a:pPr marL="67310">
                        <a:lnSpc>
                          <a:spcPct val="100000"/>
                        </a:lnSpc>
                        <a:spcBef>
                          <a:spcPts val="120"/>
                        </a:spcBef>
                      </a:pPr>
                      <a:r>
                        <a:rPr sz="900" dirty="0">
                          <a:latin typeface="Constantia"/>
                          <a:cs typeface="Constantia"/>
                        </a:rPr>
                        <a:t>by there</a:t>
                      </a:r>
                      <a:r>
                        <a:rPr sz="900" spc="150" dirty="0">
                          <a:latin typeface="Constantia"/>
                          <a:cs typeface="Constantia"/>
                        </a:rPr>
                        <a:t> </a:t>
                      </a:r>
                      <a:r>
                        <a:rPr sz="900" dirty="0">
                          <a:latin typeface="Constantia"/>
                          <a:cs typeface="Constantia"/>
                        </a:rPr>
                        <a:t>friends.</a:t>
                      </a:r>
                      <a:endParaRPr sz="900">
                        <a:latin typeface="Constantia"/>
                        <a:cs typeface="Constantia"/>
                      </a:endParaRPr>
                    </a:p>
                  </a:txBody>
                  <a:tcPr marL="0" marR="0" marT="5715" marB="0">
                    <a:lnL w="9525">
                      <a:solidFill>
                        <a:srgbClr val="055092"/>
                      </a:solidFill>
                      <a:prstDash val="solid"/>
                    </a:lnL>
                    <a:lnR w="9525">
                      <a:solidFill>
                        <a:srgbClr val="055092"/>
                      </a:solidFill>
                      <a:prstDash val="solid"/>
                    </a:lnR>
                    <a:lnT w="28575">
                      <a:solidFill>
                        <a:srgbClr val="FFFFFF"/>
                      </a:solidFill>
                      <a:prstDash val="solid"/>
                    </a:lnT>
                    <a:lnB w="9525">
                      <a:solidFill>
                        <a:srgbClr val="055092"/>
                      </a:solidFill>
                      <a:prstDash val="solid"/>
                    </a:lnB>
                    <a:solidFill>
                      <a:srgbClr val="9EC5E7"/>
                    </a:solidFill>
                  </a:tcPr>
                </a:tc>
              </a:tr>
              <a:tr h="296163">
                <a:tc>
                  <a:txBody>
                    <a:bodyPr/>
                    <a:lstStyle/>
                    <a:p>
                      <a:pPr marL="67310">
                        <a:lnSpc>
                          <a:spcPct val="100000"/>
                        </a:lnSpc>
                        <a:spcBef>
                          <a:spcPts val="25"/>
                        </a:spcBef>
                      </a:pPr>
                      <a:r>
                        <a:rPr sz="900" dirty="0">
                          <a:latin typeface="Constantia"/>
                          <a:cs typeface="Constantia"/>
                        </a:rPr>
                        <a:t>REQ3:</a:t>
                      </a:r>
                      <a:endParaRPr sz="900">
                        <a:latin typeface="Constantia"/>
                        <a:cs typeface="Constantia"/>
                      </a:endParaRPr>
                    </a:p>
                  </a:txBody>
                  <a:tcPr marL="0" marR="0" marT="3175" marB="0">
                    <a:lnL w="9525">
                      <a:solidFill>
                        <a:srgbClr val="055092"/>
                      </a:solidFill>
                      <a:prstDash val="solid"/>
                    </a:lnL>
                    <a:lnR w="9525">
                      <a:solidFill>
                        <a:srgbClr val="055092"/>
                      </a:solidFill>
                      <a:prstDash val="solid"/>
                    </a:lnR>
                    <a:lnT w="9525">
                      <a:solidFill>
                        <a:srgbClr val="055092"/>
                      </a:solidFill>
                      <a:prstDash val="solid"/>
                    </a:lnT>
                    <a:lnB w="9525">
                      <a:solidFill>
                        <a:srgbClr val="055092"/>
                      </a:solidFill>
                      <a:prstDash val="solid"/>
                    </a:lnB>
                  </a:tcPr>
                </a:tc>
                <a:tc>
                  <a:txBody>
                    <a:bodyPr/>
                    <a:lstStyle/>
                    <a:p>
                      <a:pPr marL="67310">
                        <a:lnSpc>
                          <a:spcPct val="100000"/>
                        </a:lnSpc>
                        <a:spcBef>
                          <a:spcPts val="45"/>
                        </a:spcBef>
                      </a:pPr>
                      <a:r>
                        <a:rPr sz="900" spc="-5" dirty="0">
                          <a:latin typeface="Constantia"/>
                          <a:cs typeface="Constantia"/>
                        </a:rPr>
                        <a:t>System</a:t>
                      </a:r>
                      <a:r>
                        <a:rPr sz="900" spc="-10" dirty="0">
                          <a:latin typeface="Constantia"/>
                          <a:cs typeface="Constantia"/>
                        </a:rPr>
                        <a:t> </a:t>
                      </a:r>
                      <a:r>
                        <a:rPr sz="900" spc="-5" dirty="0">
                          <a:latin typeface="Constantia"/>
                          <a:cs typeface="Constantia"/>
                        </a:rPr>
                        <a:t>that</a:t>
                      </a:r>
                      <a:r>
                        <a:rPr sz="900" spc="-45" dirty="0">
                          <a:latin typeface="Constantia"/>
                          <a:cs typeface="Constantia"/>
                        </a:rPr>
                        <a:t> </a:t>
                      </a:r>
                      <a:r>
                        <a:rPr sz="900" spc="5" dirty="0">
                          <a:latin typeface="Constantia"/>
                          <a:cs typeface="Constantia"/>
                        </a:rPr>
                        <a:t>can</a:t>
                      </a:r>
                      <a:r>
                        <a:rPr sz="900" spc="-15" dirty="0">
                          <a:latin typeface="Constantia"/>
                          <a:cs typeface="Constantia"/>
                        </a:rPr>
                        <a:t> </a:t>
                      </a:r>
                      <a:r>
                        <a:rPr sz="900" dirty="0">
                          <a:latin typeface="Constantia"/>
                          <a:cs typeface="Constantia"/>
                        </a:rPr>
                        <a:t>generate</a:t>
                      </a:r>
                      <a:r>
                        <a:rPr sz="900" spc="-65" dirty="0">
                          <a:latin typeface="Constantia"/>
                          <a:cs typeface="Constantia"/>
                        </a:rPr>
                        <a:t> </a:t>
                      </a:r>
                      <a:r>
                        <a:rPr sz="900" dirty="0">
                          <a:latin typeface="Constantia"/>
                          <a:cs typeface="Constantia"/>
                        </a:rPr>
                        <a:t>the</a:t>
                      </a:r>
                      <a:r>
                        <a:rPr sz="900" spc="-20" dirty="0">
                          <a:latin typeface="Constantia"/>
                          <a:cs typeface="Constantia"/>
                        </a:rPr>
                        <a:t> </a:t>
                      </a:r>
                      <a:r>
                        <a:rPr sz="900" spc="-5" dirty="0">
                          <a:latin typeface="Constantia"/>
                          <a:cs typeface="Constantia"/>
                        </a:rPr>
                        <a:t>recommendations</a:t>
                      </a:r>
                      <a:r>
                        <a:rPr sz="900" spc="-95" dirty="0">
                          <a:latin typeface="Constantia"/>
                          <a:cs typeface="Constantia"/>
                        </a:rPr>
                        <a:t> </a:t>
                      </a:r>
                      <a:r>
                        <a:rPr sz="900" spc="5" dirty="0">
                          <a:latin typeface="Constantia"/>
                          <a:cs typeface="Constantia"/>
                        </a:rPr>
                        <a:t>for</a:t>
                      </a:r>
                      <a:r>
                        <a:rPr sz="900" spc="-40" dirty="0">
                          <a:latin typeface="Constantia"/>
                          <a:cs typeface="Constantia"/>
                        </a:rPr>
                        <a:t> </a:t>
                      </a:r>
                      <a:r>
                        <a:rPr sz="900" dirty="0">
                          <a:latin typeface="Constantia"/>
                          <a:cs typeface="Constantia"/>
                        </a:rPr>
                        <a:t>the</a:t>
                      </a:r>
                      <a:r>
                        <a:rPr sz="900" spc="220" dirty="0">
                          <a:latin typeface="Constantia"/>
                          <a:cs typeface="Constantia"/>
                        </a:rPr>
                        <a:t> </a:t>
                      </a:r>
                      <a:r>
                        <a:rPr sz="900" dirty="0">
                          <a:latin typeface="Constantia"/>
                          <a:cs typeface="Constantia"/>
                        </a:rPr>
                        <a:t>series,</a:t>
                      </a:r>
                      <a:r>
                        <a:rPr sz="900" spc="-55" dirty="0">
                          <a:latin typeface="Constantia"/>
                          <a:cs typeface="Constantia"/>
                        </a:rPr>
                        <a:t> </a:t>
                      </a:r>
                      <a:r>
                        <a:rPr sz="900" dirty="0">
                          <a:latin typeface="Constantia"/>
                          <a:cs typeface="Constantia"/>
                        </a:rPr>
                        <a:t>movies</a:t>
                      </a:r>
                      <a:r>
                        <a:rPr sz="900" spc="-65" dirty="0">
                          <a:latin typeface="Constantia"/>
                          <a:cs typeface="Constantia"/>
                        </a:rPr>
                        <a:t> </a:t>
                      </a:r>
                      <a:r>
                        <a:rPr sz="900" dirty="0">
                          <a:latin typeface="Constantia"/>
                          <a:cs typeface="Constantia"/>
                        </a:rPr>
                        <a:t>and</a:t>
                      </a:r>
                      <a:r>
                        <a:rPr sz="900" spc="-15" dirty="0">
                          <a:latin typeface="Constantia"/>
                          <a:cs typeface="Constantia"/>
                        </a:rPr>
                        <a:t> </a:t>
                      </a:r>
                      <a:r>
                        <a:rPr sz="900" spc="-5" dirty="0">
                          <a:latin typeface="Constantia"/>
                          <a:cs typeface="Constantia"/>
                        </a:rPr>
                        <a:t>games</a:t>
                      </a:r>
                      <a:endParaRPr sz="900">
                        <a:latin typeface="Constantia"/>
                        <a:cs typeface="Constantia"/>
                      </a:endParaRPr>
                    </a:p>
                  </a:txBody>
                  <a:tcPr marL="0" marR="0" marT="5715" marB="0">
                    <a:lnL w="9525">
                      <a:solidFill>
                        <a:srgbClr val="055092"/>
                      </a:solidFill>
                      <a:prstDash val="solid"/>
                    </a:lnL>
                    <a:lnR w="9525">
                      <a:solidFill>
                        <a:srgbClr val="055092"/>
                      </a:solidFill>
                      <a:prstDash val="solid"/>
                    </a:lnR>
                    <a:lnT w="9525">
                      <a:solidFill>
                        <a:srgbClr val="055092"/>
                      </a:solidFill>
                      <a:prstDash val="solid"/>
                    </a:lnT>
                    <a:lnB w="9525">
                      <a:solidFill>
                        <a:srgbClr val="055092"/>
                      </a:solidFill>
                      <a:prstDash val="solid"/>
                    </a:lnB>
                  </a:tcPr>
                </a:tc>
              </a:tr>
            </a:tbl>
          </a:graphicData>
        </a:graphic>
      </p:graphicFrame>
      <p:sp>
        <p:nvSpPr>
          <p:cNvPr id="7" name="object 7"/>
          <p:cNvSpPr txBox="1"/>
          <p:nvPr/>
        </p:nvSpPr>
        <p:spPr>
          <a:xfrm>
            <a:off x="1167182" y="5858428"/>
            <a:ext cx="7131050" cy="1180094"/>
          </a:xfrm>
          <a:prstGeom prst="rect">
            <a:avLst/>
          </a:prstGeom>
        </p:spPr>
        <p:txBody>
          <a:bodyPr vert="horz" wrap="square" lIns="0" tIns="12600" rIns="0" bIns="0" rtlCol="0">
            <a:spAutoFit/>
          </a:bodyPr>
          <a:lstStyle/>
          <a:p>
            <a:pPr marL="12600">
              <a:spcBef>
                <a:spcPts val="100"/>
              </a:spcBef>
            </a:pPr>
            <a:r>
              <a:rPr b="1" spc="5" dirty="0">
                <a:latin typeface="Times New Roman"/>
                <a:cs typeface="Times New Roman"/>
              </a:rPr>
              <a:t>5. </a:t>
            </a:r>
            <a:r>
              <a:rPr b="1" spc="-10" dirty="0">
                <a:latin typeface="Times New Roman"/>
                <a:cs typeface="Times New Roman"/>
              </a:rPr>
              <a:t>Other </a:t>
            </a:r>
            <a:r>
              <a:rPr b="1" spc="-15" dirty="0">
                <a:latin typeface="Times New Roman"/>
                <a:cs typeface="Times New Roman"/>
              </a:rPr>
              <a:t>Nonfunctional</a:t>
            </a:r>
            <a:r>
              <a:rPr b="1" spc="-195" dirty="0">
                <a:latin typeface="Times New Roman"/>
                <a:cs typeface="Times New Roman"/>
              </a:rPr>
              <a:t> </a:t>
            </a:r>
            <a:r>
              <a:rPr b="1" spc="-15" dirty="0">
                <a:latin typeface="Times New Roman"/>
                <a:cs typeface="Times New Roman"/>
              </a:rPr>
              <a:t>Requirements</a:t>
            </a:r>
            <a:endParaRPr dirty="0">
              <a:latin typeface="Times New Roman"/>
              <a:cs typeface="Times New Roman"/>
            </a:endParaRPr>
          </a:p>
          <a:p>
            <a:pPr marL="12600">
              <a:spcBef>
                <a:spcPts val="1315"/>
              </a:spcBef>
              <a:tabLst>
                <a:tab pos="323732" algn="l"/>
              </a:tabLst>
            </a:pPr>
            <a:r>
              <a:rPr sz="1400" b="1" spc="-5" dirty="0">
                <a:latin typeface="Times New Roman"/>
                <a:cs typeface="Times New Roman"/>
              </a:rPr>
              <a:t>1.	</a:t>
            </a:r>
            <a:r>
              <a:rPr sz="1400" b="1" spc="-10" dirty="0">
                <a:latin typeface="Times New Roman"/>
                <a:cs typeface="Times New Roman"/>
              </a:rPr>
              <a:t>Performance</a:t>
            </a:r>
            <a:r>
              <a:rPr sz="1400" b="1" spc="-25" dirty="0">
                <a:latin typeface="Times New Roman"/>
                <a:cs typeface="Times New Roman"/>
              </a:rPr>
              <a:t> </a:t>
            </a:r>
            <a:r>
              <a:rPr sz="1400" b="1" spc="-15" dirty="0">
                <a:latin typeface="Times New Roman"/>
                <a:cs typeface="Times New Roman"/>
              </a:rPr>
              <a:t>Requirements</a:t>
            </a:r>
            <a:endParaRPr sz="1400" dirty="0">
              <a:latin typeface="Times New Roman"/>
              <a:cs typeface="Times New Roman"/>
            </a:endParaRPr>
          </a:p>
          <a:p>
            <a:pPr marL="465430" marR="5077">
              <a:lnSpc>
                <a:spcPct val="112700"/>
              </a:lnSpc>
              <a:spcBef>
                <a:spcPts val="1090"/>
              </a:spcBef>
            </a:pPr>
            <a:r>
              <a:rPr sz="1100" i="1" dirty="0">
                <a:latin typeface="Arial"/>
                <a:cs typeface="Arial"/>
              </a:rPr>
              <a:t>This</a:t>
            </a:r>
            <a:r>
              <a:rPr sz="1100" i="1" spc="-45" dirty="0">
                <a:latin typeface="Arial"/>
                <a:cs typeface="Arial"/>
              </a:rPr>
              <a:t> </a:t>
            </a:r>
            <a:r>
              <a:rPr sz="1100" i="1" dirty="0">
                <a:latin typeface="Arial"/>
                <a:cs typeface="Arial"/>
              </a:rPr>
              <a:t>project</a:t>
            </a:r>
            <a:r>
              <a:rPr sz="1100" i="1" spc="-30" dirty="0">
                <a:latin typeface="Arial"/>
                <a:cs typeface="Arial"/>
              </a:rPr>
              <a:t> </a:t>
            </a:r>
            <a:r>
              <a:rPr sz="1100" i="1" dirty="0">
                <a:latin typeface="Arial"/>
                <a:cs typeface="Arial"/>
              </a:rPr>
              <a:t>enables</a:t>
            </a:r>
            <a:r>
              <a:rPr sz="1100" i="1" spc="-80" dirty="0">
                <a:latin typeface="Arial"/>
                <a:cs typeface="Arial"/>
              </a:rPr>
              <a:t> </a:t>
            </a:r>
            <a:r>
              <a:rPr sz="1100" i="1" dirty="0">
                <a:latin typeface="Arial"/>
                <a:cs typeface="Arial"/>
              </a:rPr>
              <a:t>the</a:t>
            </a:r>
            <a:r>
              <a:rPr sz="1100" i="1" spc="-30" dirty="0">
                <a:latin typeface="Arial"/>
                <a:cs typeface="Arial"/>
              </a:rPr>
              <a:t> </a:t>
            </a:r>
            <a:r>
              <a:rPr sz="1100" i="1" dirty="0">
                <a:latin typeface="Arial"/>
                <a:cs typeface="Arial"/>
              </a:rPr>
              <a:t>user</a:t>
            </a:r>
            <a:r>
              <a:rPr sz="1100" i="1" spc="-25" dirty="0">
                <a:latin typeface="Arial"/>
                <a:cs typeface="Arial"/>
              </a:rPr>
              <a:t> </a:t>
            </a:r>
            <a:r>
              <a:rPr sz="1100" i="1" dirty="0">
                <a:latin typeface="Arial"/>
                <a:cs typeface="Arial"/>
              </a:rPr>
              <a:t>to</a:t>
            </a:r>
            <a:r>
              <a:rPr sz="1100" i="1" spc="-30" dirty="0">
                <a:latin typeface="Arial"/>
                <a:cs typeface="Arial"/>
              </a:rPr>
              <a:t> </a:t>
            </a:r>
            <a:r>
              <a:rPr sz="1100" i="1" dirty="0">
                <a:latin typeface="Arial"/>
                <a:cs typeface="Arial"/>
              </a:rPr>
              <a:t>view</a:t>
            </a:r>
            <a:r>
              <a:rPr sz="1100" i="1" spc="10" dirty="0">
                <a:latin typeface="Arial"/>
                <a:cs typeface="Arial"/>
              </a:rPr>
              <a:t> </a:t>
            </a:r>
            <a:r>
              <a:rPr sz="1100" i="1" dirty="0">
                <a:latin typeface="Arial"/>
                <a:cs typeface="Arial"/>
              </a:rPr>
              <a:t>the</a:t>
            </a:r>
            <a:r>
              <a:rPr sz="1100" i="1" spc="-10" dirty="0">
                <a:latin typeface="Arial"/>
                <a:cs typeface="Arial"/>
              </a:rPr>
              <a:t> </a:t>
            </a:r>
            <a:r>
              <a:rPr sz="1100" i="1" spc="-5" dirty="0">
                <a:latin typeface="Arial"/>
                <a:cs typeface="Arial"/>
              </a:rPr>
              <a:t>recommended</a:t>
            </a:r>
            <a:r>
              <a:rPr sz="1100" i="1" spc="-80" dirty="0">
                <a:latin typeface="Arial"/>
                <a:cs typeface="Arial"/>
              </a:rPr>
              <a:t> </a:t>
            </a:r>
            <a:r>
              <a:rPr sz="1100" i="1" dirty="0">
                <a:latin typeface="Arial"/>
                <a:cs typeface="Arial"/>
              </a:rPr>
              <a:t>movies,</a:t>
            </a:r>
            <a:r>
              <a:rPr sz="1100" i="1" spc="-80" dirty="0">
                <a:latin typeface="Arial"/>
                <a:cs typeface="Arial"/>
              </a:rPr>
              <a:t> </a:t>
            </a:r>
            <a:r>
              <a:rPr sz="1100" i="1" dirty="0">
                <a:latin typeface="Arial"/>
                <a:cs typeface="Arial"/>
              </a:rPr>
              <a:t>series</a:t>
            </a:r>
            <a:r>
              <a:rPr sz="1100" i="1" spc="-40" dirty="0">
                <a:latin typeface="Arial"/>
                <a:cs typeface="Arial"/>
              </a:rPr>
              <a:t> </a:t>
            </a:r>
            <a:r>
              <a:rPr sz="1100" i="1" spc="5" dirty="0">
                <a:latin typeface="Arial"/>
                <a:cs typeface="Arial"/>
              </a:rPr>
              <a:t>and</a:t>
            </a:r>
            <a:r>
              <a:rPr sz="1100" i="1" spc="-30" dirty="0">
                <a:latin typeface="Arial"/>
                <a:cs typeface="Arial"/>
              </a:rPr>
              <a:t> </a:t>
            </a:r>
            <a:r>
              <a:rPr sz="1100" i="1" dirty="0">
                <a:latin typeface="Arial"/>
                <a:cs typeface="Arial"/>
              </a:rPr>
              <a:t>games</a:t>
            </a:r>
            <a:r>
              <a:rPr sz="1100" i="1" spc="-40" dirty="0">
                <a:latin typeface="Arial"/>
                <a:cs typeface="Arial"/>
              </a:rPr>
              <a:t> </a:t>
            </a:r>
            <a:r>
              <a:rPr sz="1100" i="1" dirty="0">
                <a:latin typeface="Arial"/>
                <a:cs typeface="Arial"/>
              </a:rPr>
              <a:t>of</a:t>
            </a:r>
            <a:r>
              <a:rPr sz="1100" i="1" spc="15" dirty="0">
                <a:latin typeface="Arial"/>
                <a:cs typeface="Arial"/>
              </a:rPr>
              <a:t> </a:t>
            </a:r>
            <a:r>
              <a:rPr sz="1100" i="1" dirty="0">
                <a:latin typeface="Arial"/>
                <a:cs typeface="Arial"/>
              </a:rPr>
              <a:t>their</a:t>
            </a:r>
            <a:r>
              <a:rPr sz="1100" i="1" spc="-95" dirty="0">
                <a:latin typeface="Arial"/>
                <a:cs typeface="Arial"/>
              </a:rPr>
              <a:t> </a:t>
            </a:r>
            <a:r>
              <a:rPr sz="1100" i="1" dirty="0">
                <a:latin typeface="Arial"/>
                <a:cs typeface="Arial"/>
              </a:rPr>
              <a:t>friends</a:t>
            </a:r>
            <a:r>
              <a:rPr sz="1100" i="1" spc="-65" dirty="0">
                <a:latin typeface="Arial"/>
                <a:cs typeface="Arial"/>
              </a:rPr>
              <a:t> </a:t>
            </a:r>
            <a:r>
              <a:rPr sz="1100" i="1" spc="5" dirty="0">
                <a:latin typeface="Arial"/>
                <a:cs typeface="Arial"/>
              </a:rPr>
              <a:t>who</a:t>
            </a:r>
            <a:r>
              <a:rPr sz="1100" i="1" spc="-40" dirty="0">
                <a:latin typeface="Arial"/>
                <a:cs typeface="Arial"/>
              </a:rPr>
              <a:t> </a:t>
            </a:r>
            <a:r>
              <a:rPr sz="1100" i="1" dirty="0">
                <a:latin typeface="Arial"/>
                <a:cs typeface="Arial"/>
              </a:rPr>
              <a:t>have  </a:t>
            </a:r>
            <a:r>
              <a:rPr sz="1100" i="1" spc="5" dirty="0">
                <a:latin typeface="Arial"/>
                <a:cs typeface="Arial"/>
              </a:rPr>
              <a:t>watched and</a:t>
            </a:r>
            <a:r>
              <a:rPr sz="1100" i="1" spc="-130" dirty="0">
                <a:latin typeface="Arial"/>
                <a:cs typeface="Arial"/>
              </a:rPr>
              <a:t> </a:t>
            </a:r>
            <a:r>
              <a:rPr sz="1100" i="1" dirty="0">
                <a:latin typeface="Arial"/>
                <a:cs typeface="Arial"/>
              </a:rPr>
              <a:t>played.</a:t>
            </a:r>
            <a:endParaRPr sz="1100" dirty="0">
              <a:latin typeface="Arial"/>
              <a:cs typeface="Arial"/>
            </a:endParaRPr>
          </a:p>
        </p:txBody>
      </p:sp>
      <p:sp>
        <p:nvSpPr>
          <p:cNvPr id="8" name="object 8"/>
          <p:cNvSpPr/>
          <p:nvPr/>
        </p:nvSpPr>
        <p:spPr>
          <a:xfrm>
            <a:off x="393280" y="234695"/>
            <a:ext cx="9271635" cy="7303134"/>
          </a:xfrm>
          <a:custGeom>
            <a:avLst/>
            <a:gdLst/>
            <a:ahLst/>
            <a:cxnLst/>
            <a:rect l="l" t="t" r="r" b="b"/>
            <a:pathLst>
              <a:path w="9271635" h="7303134">
                <a:moveTo>
                  <a:pt x="72948" y="36474"/>
                </a:moveTo>
                <a:lnTo>
                  <a:pt x="61137" y="36474"/>
                </a:lnTo>
                <a:lnTo>
                  <a:pt x="61137" y="7266203"/>
                </a:lnTo>
                <a:lnTo>
                  <a:pt x="72948" y="7266203"/>
                </a:lnTo>
                <a:lnTo>
                  <a:pt x="72948" y="36474"/>
                </a:lnTo>
                <a:close/>
              </a:path>
              <a:path w="9271635" h="7303134">
                <a:moveTo>
                  <a:pt x="9210421" y="37084"/>
                </a:moveTo>
                <a:lnTo>
                  <a:pt x="72974" y="37084"/>
                </a:lnTo>
                <a:lnTo>
                  <a:pt x="72974" y="43434"/>
                </a:lnTo>
                <a:lnTo>
                  <a:pt x="9198610" y="43434"/>
                </a:lnTo>
                <a:lnTo>
                  <a:pt x="9198610" y="7259574"/>
                </a:lnTo>
                <a:lnTo>
                  <a:pt x="72974" y="7259574"/>
                </a:lnTo>
                <a:lnTo>
                  <a:pt x="72974" y="7265924"/>
                </a:lnTo>
                <a:lnTo>
                  <a:pt x="9210421" y="7265924"/>
                </a:lnTo>
                <a:lnTo>
                  <a:pt x="9210421" y="7259574"/>
                </a:lnTo>
                <a:lnTo>
                  <a:pt x="9210421" y="43434"/>
                </a:lnTo>
                <a:lnTo>
                  <a:pt x="9210421" y="37084"/>
                </a:lnTo>
                <a:close/>
              </a:path>
              <a:path w="9271635" h="7303134">
                <a:moveTo>
                  <a:pt x="9271508" y="0"/>
                </a:moveTo>
                <a:lnTo>
                  <a:pt x="9222232" y="0"/>
                </a:lnTo>
                <a:lnTo>
                  <a:pt x="9222232" y="254"/>
                </a:lnTo>
                <a:lnTo>
                  <a:pt x="0" y="254"/>
                </a:lnTo>
                <a:lnTo>
                  <a:pt x="0" y="29464"/>
                </a:lnTo>
                <a:lnTo>
                  <a:pt x="0" y="7273544"/>
                </a:lnTo>
                <a:lnTo>
                  <a:pt x="0" y="7302754"/>
                </a:lnTo>
                <a:lnTo>
                  <a:pt x="9271508" y="7302754"/>
                </a:lnTo>
                <a:lnTo>
                  <a:pt x="9271508" y="7273544"/>
                </a:lnTo>
                <a:lnTo>
                  <a:pt x="49301" y="7273544"/>
                </a:lnTo>
                <a:lnTo>
                  <a:pt x="49301" y="29464"/>
                </a:lnTo>
                <a:lnTo>
                  <a:pt x="9222232" y="29464"/>
                </a:lnTo>
                <a:lnTo>
                  <a:pt x="9222232" y="7273277"/>
                </a:lnTo>
                <a:lnTo>
                  <a:pt x="9271508" y="7273277"/>
                </a:lnTo>
                <a:lnTo>
                  <a:pt x="9271508" y="0"/>
                </a:lnTo>
                <a:close/>
              </a:path>
            </a:pathLst>
          </a:custGeom>
          <a:solidFill>
            <a:srgbClr val="000000"/>
          </a:solidFill>
        </p:spPr>
        <p:txBody>
          <a:bodyPr wrap="square" lIns="0" tIns="0" rIns="0" bIns="0" rtlCol="0"/>
          <a:lstStyle/>
          <a:p>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0058400" cy="7772400"/>
          </a:xfrm>
          <a:prstGeom prst="rect">
            <a:avLst/>
          </a:prstGeom>
          <a:blipFill>
            <a:blip r:embed="rId2" cstate="print"/>
            <a:stretch>
              <a:fillRect/>
            </a:stretch>
          </a:blipFill>
        </p:spPr>
        <p:txBody>
          <a:bodyPr wrap="square" lIns="0" tIns="0" rIns="0" bIns="0" rtlCol="0"/>
          <a:lstStyle/>
          <a:p>
            <a:endParaRPr/>
          </a:p>
        </p:txBody>
      </p:sp>
      <p:sp>
        <p:nvSpPr>
          <p:cNvPr id="3" name="object 3"/>
          <p:cNvSpPr txBox="1"/>
          <p:nvPr/>
        </p:nvSpPr>
        <p:spPr>
          <a:xfrm>
            <a:off x="685683" y="681370"/>
            <a:ext cx="7880351" cy="6580547"/>
          </a:xfrm>
          <a:prstGeom prst="rect">
            <a:avLst/>
          </a:prstGeom>
        </p:spPr>
        <p:txBody>
          <a:bodyPr vert="horz" wrap="square" lIns="0" tIns="11965" rIns="0" bIns="0" rtlCol="0">
            <a:spAutoFit/>
          </a:bodyPr>
          <a:lstStyle/>
          <a:p>
            <a:pPr marL="323732" indent="-311750">
              <a:spcBef>
                <a:spcPts val="95"/>
              </a:spcBef>
              <a:buAutoNum type="arabicPeriod" startAt="2"/>
              <a:tabLst>
                <a:tab pos="323732" algn="l"/>
                <a:tab pos="324358" algn="l"/>
              </a:tabLst>
            </a:pPr>
            <a:r>
              <a:rPr sz="1400" b="1" spc="-5" dirty="0">
                <a:latin typeface="Times New Roman"/>
                <a:cs typeface="Times New Roman"/>
              </a:rPr>
              <a:t>Safety</a:t>
            </a:r>
            <a:r>
              <a:rPr sz="1400" b="1" spc="-20" dirty="0">
                <a:latin typeface="Times New Roman"/>
                <a:cs typeface="Times New Roman"/>
              </a:rPr>
              <a:t> </a:t>
            </a:r>
            <a:r>
              <a:rPr sz="1400" b="1" spc="-15" dirty="0">
                <a:latin typeface="Times New Roman"/>
                <a:cs typeface="Times New Roman"/>
              </a:rPr>
              <a:t>Requirements</a:t>
            </a:r>
            <a:endParaRPr sz="1400" dirty="0">
              <a:latin typeface="Times New Roman"/>
              <a:cs typeface="Times New Roman"/>
            </a:endParaRPr>
          </a:p>
          <a:p>
            <a:pPr marL="465430" marR="5077">
              <a:lnSpc>
                <a:spcPct val="110900"/>
              </a:lnSpc>
              <a:spcBef>
                <a:spcPts val="1114"/>
              </a:spcBef>
            </a:pPr>
            <a:r>
              <a:rPr sz="1100" i="1" dirty="0">
                <a:latin typeface="Arial"/>
                <a:cs typeface="Arial"/>
              </a:rPr>
              <a:t>Due</a:t>
            </a:r>
            <a:r>
              <a:rPr sz="1100" i="1" spc="-25" dirty="0">
                <a:latin typeface="Arial"/>
                <a:cs typeface="Arial"/>
              </a:rPr>
              <a:t> </a:t>
            </a:r>
            <a:r>
              <a:rPr sz="1100" i="1" dirty="0">
                <a:latin typeface="Arial"/>
                <a:cs typeface="Arial"/>
              </a:rPr>
              <a:t>to </a:t>
            </a:r>
            <a:r>
              <a:rPr sz="1100" i="1" spc="5" dirty="0">
                <a:latin typeface="Arial"/>
                <a:cs typeface="Arial"/>
              </a:rPr>
              <a:t>any</a:t>
            </a:r>
            <a:r>
              <a:rPr sz="1100" i="1" spc="-65" dirty="0">
                <a:latin typeface="Arial"/>
                <a:cs typeface="Arial"/>
              </a:rPr>
              <a:t> </a:t>
            </a:r>
            <a:r>
              <a:rPr sz="1100" i="1" spc="-5" dirty="0">
                <a:latin typeface="Arial"/>
                <a:cs typeface="Arial"/>
              </a:rPr>
              <a:t>catastrophic</a:t>
            </a:r>
            <a:r>
              <a:rPr sz="1100" i="1" spc="-75" dirty="0">
                <a:latin typeface="Arial"/>
                <a:cs typeface="Arial"/>
              </a:rPr>
              <a:t> </a:t>
            </a:r>
            <a:r>
              <a:rPr sz="1100" i="1" dirty="0">
                <a:latin typeface="Arial"/>
                <a:cs typeface="Arial"/>
              </a:rPr>
              <a:t>problem</a:t>
            </a:r>
            <a:r>
              <a:rPr sz="1100" i="1" spc="-40" dirty="0">
                <a:latin typeface="Arial"/>
                <a:cs typeface="Arial"/>
              </a:rPr>
              <a:t> </a:t>
            </a:r>
            <a:r>
              <a:rPr sz="1100" i="1" dirty="0">
                <a:latin typeface="Arial"/>
                <a:cs typeface="Arial"/>
              </a:rPr>
              <a:t>the</a:t>
            </a:r>
            <a:r>
              <a:rPr sz="1100" i="1" spc="-20" dirty="0">
                <a:latin typeface="Arial"/>
                <a:cs typeface="Arial"/>
              </a:rPr>
              <a:t> </a:t>
            </a:r>
            <a:r>
              <a:rPr sz="1100" i="1" dirty="0">
                <a:latin typeface="Arial"/>
                <a:cs typeface="Arial"/>
              </a:rPr>
              <a:t>database</a:t>
            </a:r>
            <a:r>
              <a:rPr sz="1100" i="1" spc="-100" dirty="0">
                <a:latin typeface="Arial"/>
                <a:cs typeface="Arial"/>
              </a:rPr>
              <a:t> </a:t>
            </a:r>
            <a:r>
              <a:rPr sz="1100" i="1" spc="5" dirty="0">
                <a:latin typeface="Arial"/>
                <a:cs typeface="Arial"/>
              </a:rPr>
              <a:t>got</a:t>
            </a:r>
            <a:r>
              <a:rPr sz="1100" i="1" spc="-55" dirty="0">
                <a:latin typeface="Arial"/>
                <a:cs typeface="Arial"/>
              </a:rPr>
              <a:t> </a:t>
            </a:r>
            <a:r>
              <a:rPr sz="1100" i="1" dirty="0">
                <a:latin typeface="Arial"/>
                <a:cs typeface="Arial"/>
              </a:rPr>
              <a:t>damaged</a:t>
            </a:r>
            <a:r>
              <a:rPr sz="1100" i="1" spc="-80" dirty="0">
                <a:latin typeface="Arial"/>
                <a:cs typeface="Arial"/>
              </a:rPr>
              <a:t> </a:t>
            </a:r>
            <a:r>
              <a:rPr sz="1100" i="1" dirty="0">
                <a:latin typeface="Arial"/>
                <a:cs typeface="Arial"/>
              </a:rPr>
              <a:t>then</a:t>
            </a:r>
            <a:r>
              <a:rPr sz="1100" i="1" spc="-25" dirty="0">
                <a:latin typeface="Arial"/>
                <a:cs typeface="Arial"/>
              </a:rPr>
              <a:t> </a:t>
            </a:r>
            <a:r>
              <a:rPr sz="1100" i="1" spc="5" dirty="0">
                <a:latin typeface="Arial"/>
                <a:cs typeface="Arial"/>
              </a:rPr>
              <a:t>by</a:t>
            </a:r>
            <a:r>
              <a:rPr sz="1100" i="1" spc="-35" dirty="0">
                <a:latin typeface="Arial"/>
                <a:cs typeface="Arial"/>
              </a:rPr>
              <a:t> </a:t>
            </a:r>
            <a:r>
              <a:rPr sz="1100" i="1" dirty="0">
                <a:latin typeface="Arial"/>
                <a:cs typeface="Arial"/>
              </a:rPr>
              <a:t>using</a:t>
            </a:r>
            <a:r>
              <a:rPr sz="1100" i="1" spc="-50" dirty="0">
                <a:latin typeface="Arial"/>
                <a:cs typeface="Arial"/>
              </a:rPr>
              <a:t> </a:t>
            </a:r>
            <a:r>
              <a:rPr sz="1100" i="1" dirty="0">
                <a:latin typeface="Arial"/>
                <a:cs typeface="Arial"/>
              </a:rPr>
              <a:t>the</a:t>
            </a:r>
            <a:r>
              <a:rPr sz="1100" i="1" spc="-25" dirty="0">
                <a:latin typeface="Arial"/>
                <a:cs typeface="Arial"/>
              </a:rPr>
              <a:t> </a:t>
            </a:r>
            <a:r>
              <a:rPr sz="1100" i="1" dirty="0">
                <a:latin typeface="Arial"/>
                <a:cs typeface="Arial"/>
              </a:rPr>
              <a:t>backup</a:t>
            </a:r>
            <a:r>
              <a:rPr sz="1100" i="1" spc="280" dirty="0">
                <a:latin typeface="Arial"/>
                <a:cs typeface="Arial"/>
              </a:rPr>
              <a:t> </a:t>
            </a:r>
            <a:r>
              <a:rPr sz="1100" i="1" dirty="0">
                <a:latin typeface="Arial"/>
                <a:cs typeface="Arial"/>
              </a:rPr>
              <a:t>method</a:t>
            </a:r>
            <a:r>
              <a:rPr sz="1100" i="1" spc="-100" dirty="0">
                <a:latin typeface="Arial"/>
                <a:cs typeface="Arial"/>
              </a:rPr>
              <a:t> </a:t>
            </a:r>
            <a:r>
              <a:rPr sz="1100" i="1" spc="5" dirty="0">
                <a:latin typeface="Arial"/>
                <a:cs typeface="Arial"/>
              </a:rPr>
              <a:t>and</a:t>
            </a:r>
            <a:r>
              <a:rPr sz="1100" i="1" spc="-25" dirty="0">
                <a:latin typeface="Arial"/>
                <a:cs typeface="Arial"/>
              </a:rPr>
              <a:t> </a:t>
            </a:r>
            <a:r>
              <a:rPr sz="1100" i="1" dirty="0">
                <a:latin typeface="Arial"/>
                <a:cs typeface="Arial"/>
              </a:rPr>
              <a:t>recover</a:t>
            </a:r>
            <a:r>
              <a:rPr sz="1100" i="1" spc="-80" dirty="0">
                <a:latin typeface="Arial"/>
                <a:cs typeface="Arial"/>
              </a:rPr>
              <a:t> </a:t>
            </a:r>
            <a:r>
              <a:rPr sz="1100" i="1" dirty="0">
                <a:latin typeface="Arial"/>
                <a:cs typeface="Arial"/>
              </a:rPr>
              <a:t>the</a:t>
            </a:r>
            <a:r>
              <a:rPr sz="1100" i="1" spc="-25" dirty="0">
                <a:latin typeface="Arial"/>
                <a:cs typeface="Arial"/>
              </a:rPr>
              <a:t> </a:t>
            </a:r>
            <a:r>
              <a:rPr sz="1100" i="1" dirty="0">
                <a:latin typeface="Arial"/>
                <a:cs typeface="Arial"/>
              </a:rPr>
              <a:t>data’s,so  there</a:t>
            </a:r>
            <a:r>
              <a:rPr sz="1100" i="1" spc="-90" dirty="0">
                <a:latin typeface="Arial"/>
                <a:cs typeface="Arial"/>
              </a:rPr>
              <a:t> </a:t>
            </a:r>
            <a:r>
              <a:rPr sz="1100" i="1" dirty="0">
                <a:latin typeface="Arial"/>
                <a:cs typeface="Arial"/>
              </a:rPr>
              <a:t>will</a:t>
            </a:r>
            <a:r>
              <a:rPr sz="1100" i="1" spc="-25" dirty="0">
                <a:latin typeface="Arial"/>
                <a:cs typeface="Arial"/>
              </a:rPr>
              <a:t> </a:t>
            </a:r>
            <a:r>
              <a:rPr sz="1100" i="1" dirty="0">
                <a:latin typeface="Arial"/>
                <a:cs typeface="Arial"/>
              </a:rPr>
              <a:t>be</a:t>
            </a:r>
            <a:r>
              <a:rPr sz="1100" i="1" spc="-35" dirty="0">
                <a:latin typeface="Arial"/>
                <a:cs typeface="Arial"/>
              </a:rPr>
              <a:t> </a:t>
            </a:r>
            <a:r>
              <a:rPr sz="1100" i="1" dirty="0">
                <a:latin typeface="Arial"/>
                <a:cs typeface="Arial"/>
              </a:rPr>
              <a:t>additional</a:t>
            </a:r>
            <a:r>
              <a:rPr sz="1100" i="1" spc="-95" dirty="0">
                <a:latin typeface="Arial"/>
                <a:cs typeface="Arial"/>
              </a:rPr>
              <a:t> </a:t>
            </a:r>
            <a:r>
              <a:rPr sz="1100" i="1" dirty="0">
                <a:latin typeface="Arial"/>
                <a:cs typeface="Arial"/>
              </a:rPr>
              <a:t>database</a:t>
            </a:r>
            <a:r>
              <a:rPr sz="1100" i="1" spc="-50" dirty="0">
                <a:latin typeface="Arial"/>
                <a:cs typeface="Arial"/>
              </a:rPr>
              <a:t> </a:t>
            </a:r>
            <a:r>
              <a:rPr sz="1100" i="1" spc="-5" dirty="0">
                <a:latin typeface="Arial"/>
                <a:cs typeface="Arial"/>
              </a:rPr>
              <a:t>storage</a:t>
            </a:r>
            <a:r>
              <a:rPr sz="1100" i="1" spc="-100" dirty="0">
                <a:latin typeface="Arial"/>
                <a:cs typeface="Arial"/>
              </a:rPr>
              <a:t> </a:t>
            </a:r>
            <a:r>
              <a:rPr sz="1100" i="1" spc="-5" dirty="0">
                <a:latin typeface="Arial"/>
                <a:cs typeface="Arial"/>
              </a:rPr>
              <a:t>in</a:t>
            </a:r>
            <a:r>
              <a:rPr sz="1100" i="1" spc="85" dirty="0">
                <a:latin typeface="Arial"/>
                <a:cs typeface="Arial"/>
              </a:rPr>
              <a:t> </a:t>
            </a:r>
            <a:r>
              <a:rPr sz="1100" i="1" dirty="0">
                <a:latin typeface="Arial"/>
                <a:cs typeface="Arial"/>
              </a:rPr>
              <a:t>hard-disk.</a:t>
            </a:r>
            <a:endParaRPr sz="1100" dirty="0">
              <a:latin typeface="Arial"/>
              <a:cs typeface="Arial"/>
            </a:endParaRPr>
          </a:p>
          <a:p>
            <a:pPr>
              <a:spcBef>
                <a:spcPts val="35"/>
              </a:spcBef>
            </a:pPr>
            <a:endParaRPr sz="1400" dirty="0">
              <a:latin typeface="Arial"/>
              <a:cs typeface="Arial"/>
            </a:endParaRPr>
          </a:p>
          <a:p>
            <a:pPr marL="323732" indent="-311750">
              <a:spcBef>
                <a:spcPts val="5"/>
              </a:spcBef>
              <a:buAutoNum type="arabicPeriod" startAt="3"/>
              <a:tabLst>
                <a:tab pos="323732" algn="l"/>
                <a:tab pos="324358" algn="l"/>
              </a:tabLst>
            </a:pPr>
            <a:r>
              <a:rPr sz="1400" b="1" spc="-15" dirty="0">
                <a:latin typeface="Times New Roman"/>
                <a:cs typeface="Times New Roman"/>
              </a:rPr>
              <a:t>Security</a:t>
            </a:r>
            <a:r>
              <a:rPr sz="1400" b="1" spc="10" dirty="0">
                <a:latin typeface="Times New Roman"/>
                <a:cs typeface="Times New Roman"/>
              </a:rPr>
              <a:t> </a:t>
            </a:r>
            <a:r>
              <a:rPr sz="1400" b="1" spc="-15" dirty="0">
                <a:latin typeface="Times New Roman"/>
                <a:cs typeface="Times New Roman"/>
              </a:rPr>
              <a:t>Requirements</a:t>
            </a:r>
            <a:endParaRPr sz="1400" dirty="0">
              <a:latin typeface="Times New Roman"/>
              <a:cs typeface="Times New Roman"/>
            </a:endParaRPr>
          </a:p>
          <a:p>
            <a:pPr marL="465430">
              <a:spcBef>
                <a:spcPts val="1260"/>
              </a:spcBef>
            </a:pPr>
            <a:r>
              <a:rPr sz="1100" i="1" dirty="0">
                <a:latin typeface="Arial"/>
                <a:cs typeface="Arial"/>
              </a:rPr>
              <a:t>Security</a:t>
            </a:r>
            <a:r>
              <a:rPr sz="1100" i="1" spc="-90" dirty="0">
                <a:latin typeface="Arial"/>
                <a:cs typeface="Arial"/>
              </a:rPr>
              <a:t> </a:t>
            </a:r>
            <a:r>
              <a:rPr sz="1100" i="1" dirty="0">
                <a:latin typeface="Arial"/>
                <a:cs typeface="Arial"/>
              </a:rPr>
              <a:t>system</a:t>
            </a:r>
            <a:r>
              <a:rPr sz="1100" i="1" spc="-75" dirty="0">
                <a:latin typeface="Arial"/>
                <a:cs typeface="Arial"/>
              </a:rPr>
              <a:t> </a:t>
            </a:r>
            <a:r>
              <a:rPr sz="1100" i="1" dirty="0">
                <a:latin typeface="Arial"/>
                <a:cs typeface="Arial"/>
              </a:rPr>
              <a:t>must</a:t>
            </a:r>
            <a:r>
              <a:rPr sz="1100" i="1" spc="-20" dirty="0">
                <a:latin typeface="Arial"/>
                <a:cs typeface="Arial"/>
              </a:rPr>
              <a:t> </a:t>
            </a:r>
            <a:r>
              <a:rPr sz="1100" i="1" spc="5" dirty="0">
                <a:latin typeface="Arial"/>
                <a:cs typeface="Arial"/>
              </a:rPr>
              <a:t>be</a:t>
            </a:r>
            <a:r>
              <a:rPr sz="1100" i="1" spc="-35" dirty="0">
                <a:latin typeface="Arial"/>
                <a:cs typeface="Arial"/>
              </a:rPr>
              <a:t> </a:t>
            </a:r>
            <a:r>
              <a:rPr sz="1100" i="1" dirty="0">
                <a:latin typeface="Arial"/>
                <a:cs typeface="Arial"/>
              </a:rPr>
              <a:t>efficient</a:t>
            </a:r>
            <a:r>
              <a:rPr sz="1100" i="1" spc="-110" dirty="0">
                <a:latin typeface="Arial"/>
                <a:cs typeface="Arial"/>
              </a:rPr>
              <a:t> </a:t>
            </a:r>
            <a:r>
              <a:rPr sz="1100" i="1" spc="-5" dirty="0">
                <a:latin typeface="Arial"/>
                <a:cs typeface="Arial"/>
              </a:rPr>
              <a:t>like </a:t>
            </a:r>
            <a:r>
              <a:rPr sz="1100" i="1" dirty="0">
                <a:latin typeface="Arial"/>
                <a:cs typeface="Arial"/>
              </a:rPr>
              <a:t>other</a:t>
            </a:r>
            <a:r>
              <a:rPr sz="1100" i="1" spc="-100" dirty="0">
                <a:latin typeface="Arial"/>
                <a:cs typeface="Arial"/>
              </a:rPr>
              <a:t> </a:t>
            </a:r>
            <a:r>
              <a:rPr sz="1100" i="1" dirty="0">
                <a:latin typeface="Arial"/>
                <a:cs typeface="Arial"/>
              </a:rPr>
              <a:t>application</a:t>
            </a:r>
            <a:r>
              <a:rPr sz="1100" i="1" spc="-80" dirty="0">
                <a:latin typeface="Arial"/>
                <a:cs typeface="Arial"/>
              </a:rPr>
              <a:t> </a:t>
            </a:r>
            <a:r>
              <a:rPr sz="1100" i="1" dirty="0">
                <a:latin typeface="Arial"/>
                <a:cs typeface="Arial"/>
              </a:rPr>
              <a:t>as</a:t>
            </a:r>
            <a:r>
              <a:rPr sz="1100" i="1" spc="-15" dirty="0">
                <a:latin typeface="Arial"/>
                <a:cs typeface="Arial"/>
              </a:rPr>
              <a:t> </a:t>
            </a:r>
            <a:r>
              <a:rPr sz="1100" i="1" dirty="0">
                <a:latin typeface="Arial"/>
                <a:cs typeface="Arial"/>
              </a:rPr>
              <a:t>this</a:t>
            </a:r>
            <a:r>
              <a:rPr sz="1100" i="1" spc="-45" dirty="0">
                <a:latin typeface="Arial"/>
                <a:cs typeface="Arial"/>
              </a:rPr>
              <a:t> </a:t>
            </a:r>
            <a:r>
              <a:rPr sz="1100" i="1" dirty="0">
                <a:latin typeface="Arial"/>
                <a:cs typeface="Arial"/>
              </a:rPr>
              <a:t>project</a:t>
            </a:r>
            <a:r>
              <a:rPr sz="1100" i="1" spc="-85" dirty="0">
                <a:latin typeface="Arial"/>
                <a:cs typeface="Arial"/>
              </a:rPr>
              <a:t> </a:t>
            </a:r>
            <a:r>
              <a:rPr sz="1100" i="1" dirty="0">
                <a:latin typeface="Arial"/>
                <a:cs typeface="Arial"/>
              </a:rPr>
              <a:t>stores</a:t>
            </a:r>
            <a:r>
              <a:rPr sz="1100" i="1" spc="-65" dirty="0">
                <a:latin typeface="Arial"/>
                <a:cs typeface="Arial"/>
              </a:rPr>
              <a:t> </a:t>
            </a:r>
            <a:r>
              <a:rPr sz="1100" i="1" dirty="0">
                <a:latin typeface="Arial"/>
                <a:cs typeface="Arial"/>
              </a:rPr>
              <a:t>sensitive</a:t>
            </a:r>
            <a:r>
              <a:rPr sz="1100" i="1" spc="235" dirty="0">
                <a:latin typeface="Arial"/>
                <a:cs typeface="Arial"/>
              </a:rPr>
              <a:t> </a:t>
            </a:r>
            <a:r>
              <a:rPr sz="1100" i="1" spc="-5" dirty="0">
                <a:latin typeface="Arial"/>
                <a:cs typeface="Arial"/>
              </a:rPr>
              <a:t>data’s</a:t>
            </a:r>
            <a:r>
              <a:rPr sz="1100" i="1" spc="-45" dirty="0">
                <a:latin typeface="Arial"/>
                <a:cs typeface="Arial"/>
              </a:rPr>
              <a:t> </a:t>
            </a:r>
            <a:r>
              <a:rPr sz="1100" i="1" spc="5" dirty="0">
                <a:latin typeface="Arial"/>
                <a:cs typeface="Arial"/>
              </a:rPr>
              <a:t>and</a:t>
            </a:r>
            <a:r>
              <a:rPr sz="1100" i="1" spc="-30" dirty="0">
                <a:latin typeface="Arial"/>
                <a:cs typeface="Arial"/>
              </a:rPr>
              <a:t> </a:t>
            </a:r>
            <a:r>
              <a:rPr sz="1100" i="1" dirty="0">
                <a:latin typeface="Arial"/>
                <a:cs typeface="Arial"/>
              </a:rPr>
              <a:t>a</a:t>
            </a:r>
            <a:r>
              <a:rPr sz="1100" i="1" spc="-5" dirty="0">
                <a:latin typeface="Arial"/>
                <a:cs typeface="Arial"/>
              </a:rPr>
              <a:t> large</a:t>
            </a:r>
            <a:r>
              <a:rPr sz="1100" i="1" spc="-55" dirty="0">
                <a:latin typeface="Arial"/>
                <a:cs typeface="Arial"/>
              </a:rPr>
              <a:t> </a:t>
            </a:r>
            <a:r>
              <a:rPr sz="1100" i="1" dirty="0">
                <a:latin typeface="Arial"/>
                <a:cs typeface="Arial"/>
              </a:rPr>
              <a:t>database.</a:t>
            </a:r>
            <a:endParaRPr sz="1100" dirty="0">
              <a:latin typeface="Arial"/>
              <a:cs typeface="Arial"/>
            </a:endParaRPr>
          </a:p>
          <a:p>
            <a:pPr>
              <a:spcBef>
                <a:spcPts val="35"/>
              </a:spcBef>
            </a:pPr>
            <a:endParaRPr sz="1400" dirty="0">
              <a:latin typeface="Arial"/>
              <a:cs typeface="Arial"/>
            </a:endParaRPr>
          </a:p>
          <a:p>
            <a:pPr marL="323732" indent="-311750">
              <a:buAutoNum type="arabicPeriod" startAt="4"/>
              <a:tabLst>
                <a:tab pos="323732" algn="l"/>
                <a:tab pos="324358" algn="l"/>
              </a:tabLst>
            </a:pPr>
            <a:r>
              <a:rPr sz="1400" b="1" spc="-15" dirty="0">
                <a:latin typeface="Times New Roman"/>
                <a:cs typeface="Times New Roman"/>
              </a:rPr>
              <a:t>Software Quality</a:t>
            </a:r>
            <a:r>
              <a:rPr sz="1400" b="1" spc="-40" dirty="0">
                <a:latin typeface="Times New Roman"/>
                <a:cs typeface="Times New Roman"/>
              </a:rPr>
              <a:t> </a:t>
            </a:r>
            <a:r>
              <a:rPr sz="1400" b="1" spc="-10" dirty="0">
                <a:latin typeface="Times New Roman"/>
                <a:cs typeface="Times New Roman"/>
              </a:rPr>
              <a:t>Attributes</a:t>
            </a:r>
            <a:endParaRPr sz="1400" dirty="0">
              <a:latin typeface="Times New Roman"/>
              <a:cs typeface="Times New Roman"/>
            </a:endParaRPr>
          </a:p>
          <a:p>
            <a:pPr marL="323732" lvl="1" indent="-311750">
              <a:spcBef>
                <a:spcPts val="35"/>
              </a:spcBef>
              <a:buAutoNum type="alphaLcPeriod"/>
              <a:tabLst>
                <a:tab pos="323732" algn="l"/>
                <a:tab pos="324358" algn="l"/>
              </a:tabLst>
            </a:pPr>
            <a:r>
              <a:rPr sz="1100" i="1" spc="-5" dirty="0">
                <a:latin typeface="Arial"/>
                <a:cs typeface="Arial"/>
              </a:rPr>
              <a:t>Portability:</a:t>
            </a:r>
            <a:r>
              <a:rPr sz="1100" i="1" spc="-85" dirty="0">
                <a:latin typeface="Arial"/>
                <a:cs typeface="Arial"/>
              </a:rPr>
              <a:t> </a:t>
            </a:r>
            <a:r>
              <a:rPr sz="1100" i="1" spc="5" dirty="0">
                <a:latin typeface="Arial"/>
                <a:cs typeface="Arial"/>
              </a:rPr>
              <a:t>web</a:t>
            </a:r>
            <a:r>
              <a:rPr sz="1100" i="1" spc="-60" dirty="0">
                <a:latin typeface="Arial"/>
                <a:cs typeface="Arial"/>
              </a:rPr>
              <a:t> </a:t>
            </a:r>
            <a:r>
              <a:rPr sz="1100" i="1" dirty="0">
                <a:latin typeface="Arial"/>
                <a:cs typeface="Arial"/>
              </a:rPr>
              <a:t>services</a:t>
            </a:r>
            <a:r>
              <a:rPr sz="1100" i="1" spc="-60" dirty="0">
                <a:latin typeface="Arial"/>
                <a:cs typeface="Arial"/>
              </a:rPr>
              <a:t> </a:t>
            </a:r>
            <a:r>
              <a:rPr sz="1100" i="1" dirty="0">
                <a:latin typeface="Arial"/>
                <a:cs typeface="Arial"/>
              </a:rPr>
              <a:t>used</a:t>
            </a:r>
            <a:r>
              <a:rPr sz="1100" i="1" spc="-35" dirty="0">
                <a:latin typeface="Arial"/>
                <a:cs typeface="Arial"/>
              </a:rPr>
              <a:t> </a:t>
            </a:r>
            <a:r>
              <a:rPr sz="1100" i="1" dirty="0">
                <a:latin typeface="Arial"/>
                <a:cs typeface="Arial"/>
              </a:rPr>
              <a:t>so</a:t>
            </a:r>
            <a:r>
              <a:rPr sz="1100" i="1" spc="-5" dirty="0">
                <a:latin typeface="Arial"/>
                <a:cs typeface="Arial"/>
              </a:rPr>
              <a:t> it</a:t>
            </a:r>
            <a:r>
              <a:rPr sz="1100" i="1" spc="-40" dirty="0">
                <a:latin typeface="Arial"/>
                <a:cs typeface="Arial"/>
              </a:rPr>
              <a:t> </a:t>
            </a:r>
            <a:r>
              <a:rPr sz="1100" i="1" dirty="0">
                <a:latin typeface="Arial"/>
                <a:cs typeface="Arial"/>
              </a:rPr>
              <a:t>can</a:t>
            </a:r>
            <a:r>
              <a:rPr sz="1100" i="1" spc="-35" dirty="0">
                <a:latin typeface="Arial"/>
                <a:cs typeface="Arial"/>
              </a:rPr>
              <a:t> </a:t>
            </a:r>
            <a:r>
              <a:rPr sz="1100" i="1" dirty="0">
                <a:latin typeface="Arial"/>
                <a:cs typeface="Arial"/>
              </a:rPr>
              <a:t>be</a:t>
            </a:r>
            <a:r>
              <a:rPr sz="1100" i="1" spc="-5" dirty="0">
                <a:latin typeface="Arial"/>
                <a:cs typeface="Arial"/>
              </a:rPr>
              <a:t> </a:t>
            </a:r>
            <a:r>
              <a:rPr sz="1100" i="1" dirty="0">
                <a:latin typeface="Arial"/>
                <a:cs typeface="Arial"/>
              </a:rPr>
              <a:t>ported.</a:t>
            </a:r>
            <a:endParaRPr sz="1100" dirty="0">
              <a:latin typeface="Arial"/>
              <a:cs typeface="Arial"/>
            </a:endParaRPr>
          </a:p>
          <a:p>
            <a:pPr marL="323732" lvl="1" indent="-311750">
              <a:buAutoNum type="alphaLcPeriod"/>
              <a:tabLst>
                <a:tab pos="323732" algn="l"/>
                <a:tab pos="324358" algn="l"/>
              </a:tabLst>
            </a:pPr>
            <a:r>
              <a:rPr sz="1100" i="1" spc="-5" dirty="0">
                <a:latin typeface="Arial"/>
                <a:cs typeface="Arial"/>
              </a:rPr>
              <a:t>Reliability</a:t>
            </a:r>
            <a:r>
              <a:rPr sz="1100" i="1" spc="-60" dirty="0">
                <a:latin typeface="Arial"/>
                <a:cs typeface="Arial"/>
              </a:rPr>
              <a:t> </a:t>
            </a:r>
            <a:r>
              <a:rPr sz="1100" i="1" dirty="0">
                <a:latin typeface="Arial"/>
                <a:cs typeface="Arial"/>
              </a:rPr>
              <a:t>:</a:t>
            </a:r>
            <a:r>
              <a:rPr sz="1100" i="1" spc="-15" dirty="0">
                <a:latin typeface="Arial"/>
                <a:cs typeface="Arial"/>
              </a:rPr>
              <a:t> </a:t>
            </a:r>
            <a:r>
              <a:rPr sz="1100" i="1" dirty="0">
                <a:latin typeface="Arial"/>
                <a:cs typeface="Arial"/>
              </a:rPr>
              <a:t>as</a:t>
            </a:r>
            <a:r>
              <a:rPr sz="1100" i="1" spc="-20" dirty="0">
                <a:latin typeface="Arial"/>
                <a:cs typeface="Arial"/>
              </a:rPr>
              <a:t> </a:t>
            </a:r>
            <a:r>
              <a:rPr sz="1100" i="1" dirty="0">
                <a:latin typeface="Arial"/>
                <a:cs typeface="Arial"/>
              </a:rPr>
              <a:t>the</a:t>
            </a:r>
            <a:r>
              <a:rPr sz="1100" i="1" spc="-30" dirty="0">
                <a:latin typeface="Arial"/>
                <a:cs typeface="Arial"/>
              </a:rPr>
              <a:t> </a:t>
            </a:r>
            <a:r>
              <a:rPr sz="1100" i="1" dirty="0">
                <a:latin typeface="Arial"/>
                <a:cs typeface="Arial"/>
              </a:rPr>
              <a:t>software</a:t>
            </a:r>
            <a:r>
              <a:rPr sz="1100" i="1" spc="-75" dirty="0">
                <a:latin typeface="Arial"/>
                <a:cs typeface="Arial"/>
              </a:rPr>
              <a:t> </a:t>
            </a:r>
            <a:r>
              <a:rPr sz="1100" i="1" spc="-5" dirty="0">
                <a:latin typeface="Arial"/>
                <a:cs typeface="Arial"/>
              </a:rPr>
              <a:t>is</a:t>
            </a:r>
            <a:r>
              <a:rPr sz="1100" i="1" spc="5" dirty="0">
                <a:latin typeface="Arial"/>
                <a:cs typeface="Arial"/>
              </a:rPr>
              <a:t> </a:t>
            </a:r>
            <a:r>
              <a:rPr sz="1100" i="1" dirty="0">
                <a:latin typeface="Arial"/>
                <a:cs typeface="Arial"/>
              </a:rPr>
              <a:t>updated</a:t>
            </a:r>
            <a:r>
              <a:rPr sz="1100" i="1" spc="-95" dirty="0">
                <a:latin typeface="Arial"/>
                <a:cs typeface="Arial"/>
              </a:rPr>
              <a:t> </a:t>
            </a:r>
            <a:r>
              <a:rPr sz="1100" i="1" spc="-5" dirty="0">
                <a:latin typeface="Arial"/>
                <a:cs typeface="Arial"/>
              </a:rPr>
              <a:t>regularly,</a:t>
            </a:r>
            <a:r>
              <a:rPr sz="1100" i="1" spc="-30" dirty="0">
                <a:latin typeface="Arial"/>
                <a:cs typeface="Arial"/>
              </a:rPr>
              <a:t> </a:t>
            </a:r>
            <a:r>
              <a:rPr sz="1100" i="1" spc="-5" dirty="0">
                <a:latin typeface="Arial"/>
                <a:cs typeface="Arial"/>
              </a:rPr>
              <a:t>it</a:t>
            </a:r>
            <a:r>
              <a:rPr sz="1100" i="1" spc="-10" dirty="0">
                <a:latin typeface="Arial"/>
                <a:cs typeface="Arial"/>
              </a:rPr>
              <a:t> </a:t>
            </a:r>
            <a:r>
              <a:rPr sz="1100" i="1" spc="-5" dirty="0">
                <a:latin typeface="Arial"/>
                <a:cs typeface="Arial"/>
              </a:rPr>
              <a:t>is</a:t>
            </a:r>
            <a:r>
              <a:rPr sz="1100" i="1" spc="-20" dirty="0">
                <a:latin typeface="Arial"/>
                <a:cs typeface="Arial"/>
              </a:rPr>
              <a:t> </a:t>
            </a:r>
            <a:r>
              <a:rPr sz="1100" i="1" spc="-5" dirty="0">
                <a:latin typeface="Arial"/>
                <a:cs typeface="Arial"/>
              </a:rPr>
              <a:t>more</a:t>
            </a:r>
            <a:r>
              <a:rPr sz="1100" i="1" spc="-35" dirty="0">
                <a:latin typeface="Arial"/>
                <a:cs typeface="Arial"/>
              </a:rPr>
              <a:t> </a:t>
            </a:r>
            <a:r>
              <a:rPr sz="1100" i="1" spc="-5" dirty="0">
                <a:latin typeface="Arial"/>
                <a:cs typeface="Arial"/>
              </a:rPr>
              <a:t>reliable</a:t>
            </a:r>
            <a:endParaRPr sz="1100" dirty="0">
              <a:latin typeface="Arial"/>
              <a:cs typeface="Arial"/>
            </a:endParaRPr>
          </a:p>
          <a:p>
            <a:pPr>
              <a:spcBef>
                <a:spcPts val="35"/>
              </a:spcBef>
            </a:pPr>
            <a:endParaRPr sz="1100" dirty="0">
              <a:latin typeface="Arial"/>
              <a:cs typeface="Arial"/>
            </a:endParaRPr>
          </a:p>
          <a:p>
            <a:pPr marL="12600">
              <a:tabLst>
                <a:tab pos="323732" algn="l"/>
              </a:tabLst>
            </a:pPr>
            <a:r>
              <a:rPr sz="1400" b="1" spc="-5" dirty="0">
                <a:latin typeface="Times New Roman"/>
                <a:cs typeface="Times New Roman"/>
              </a:rPr>
              <a:t>4.	</a:t>
            </a:r>
            <a:r>
              <a:rPr sz="1400" b="1" spc="-15" dirty="0">
                <a:latin typeface="Times New Roman"/>
                <a:cs typeface="Times New Roman"/>
              </a:rPr>
              <a:t>Business</a:t>
            </a:r>
            <a:r>
              <a:rPr sz="1400" b="1" spc="20" dirty="0">
                <a:latin typeface="Times New Roman"/>
                <a:cs typeface="Times New Roman"/>
              </a:rPr>
              <a:t> </a:t>
            </a:r>
            <a:r>
              <a:rPr sz="1400" b="1" spc="-10" dirty="0">
                <a:latin typeface="Times New Roman"/>
                <a:cs typeface="Times New Roman"/>
              </a:rPr>
              <a:t>Rules</a:t>
            </a:r>
            <a:endParaRPr sz="1400" dirty="0">
              <a:latin typeface="Times New Roman"/>
              <a:cs typeface="Times New Roman"/>
            </a:endParaRPr>
          </a:p>
          <a:p>
            <a:pPr marL="465430">
              <a:spcBef>
                <a:spcPts val="15"/>
              </a:spcBef>
            </a:pPr>
            <a:r>
              <a:rPr sz="1100" dirty="0">
                <a:latin typeface="Arial"/>
                <a:cs typeface="Arial"/>
              </a:rPr>
              <a:t>As</a:t>
            </a:r>
            <a:r>
              <a:rPr sz="1100" spc="-20" dirty="0">
                <a:latin typeface="Arial"/>
                <a:cs typeface="Arial"/>
              </a:rPr>
              <a:t> </a:t>
            </a:r>
            <a:r>
              <a:rPr sz="1100" dirty="0">
                <a:latin typeface="Arial"/>
                <a:cs typeface="Arial"/>
              </a:rPr>
              <a:t>the</a:t>
            </a:r>
            <a:r>
              <a:rPr sz="1100" spc="-30" dirty="0">
                <a:latin typeface="Arial"/>
                <a:cs typeface="Arial"/>
              </a:rPr>
              <a:t> </a:t>
            </a:r>
            <a:r>
              <a:rPr sz="1100" spc="-5" dirty="0">
                <a:latin typeface="Arial"/>
                <a:cs typeface="Arial"/>
              </a:rPr>
              <a:t>information’s</a:t>
            </a:r>
            <a:r>
              <a:rPr sz="1100" spc="-55" dirty="0">
                <a:latin typeface="Arial"/>
                <a:cs typeface="Arial"/>
              </a:rPr>
              <a:t> </a:t>
            </a:r>
            <a:r>
              <a:rPr sz="1100" dirty="0">
                <a:latin typeface="Arial"/>
                <a:cs typeface="Arial"/>
              </a:rPr>
              <a:t>are</a:t>
            </a:r>
            <a:r>
              <a:rPr sz="1100" spc="-30" dirty="0">
                <a:latin typeface="Arial"/>
                <a:cs typeface="Arial"/>
              </a:rPr>
              <a:t> </a:t>
            </a:r>
            <a:r>
              <a:rPr sz="1100" spc="5" dirty="0">
                <a:latin typeface="Arial"/>
                <a:cs typeface="Arial"/>
              </a:rPr>
              <a:t>not</a:t>
            </a:r>
            <a:r>
              <a:rPr sz="1100" spc="-40" dirty="0">
                <a:latin typeface="Arial"/>
                <a:cs typeface="Arial"/>
              </a:rPr>
              <a:t> </a:t>
            </a:r>
            <a:r>
              <a:rPr sz="1100" spc="-5" dirty="0">
                <a:latin typeface="Arial"/>
                <a:cs typeface="Arial"/>
              </a:rPr>
              <a:t>completely</a:t>
            </a:r>
            <a:r>
              <a:rPr sz="1100" spc="-85" dirty="0">
                <a:latin typeface="Arial"/>
                <a:cs typeface="Arial"/>
              </a:rPr>
              <a:t> </a:t>
            </a:r>
            <a:r>
              <a:rPr sz="1100" dirty="0">
                <a:latin typeface="Arial"/>
                <a:cs typeface="Arial"/>
              </a:rPr>
              <a:t>shared</a:t>
            </a:r>
            <a:r>
              <a:rPr sz="1100" spc="-85" dirty="0">
                <a:latin typeface="Arial"/>
                <a:cs typeface="Arial"/>
              </a:rPr>
              <a:t> </a:t>
            </a:r>
            <a:r>
              <a:rPr sz="1100" dirty="0">
                <a:latin typeface="Arial"/>
                <a:cs typeface="Arial"/>
              </a:rPr>
              <a:t>so</a:t>
            </a:r>
            <a:r>
              <a:rPr sz="1100" spc="-15" dirty="0">
                <a:latin typeface="Arial"/>
                <a:cs typeface="Arial"/>
              </a:rPr>
              <a:t> </a:t>
            </a:r>
            <a:r>
              <a:rPr sz="1100" spc="-5" dirty="0">
                <a:latin typeface="Arial"/>
                <a:cs typeface="Arial"/>
              </a:rPr>
              <a:t>it’s</a:t>
            </a:r>
            <a:r>
              <a:rPr sz="1100" spc="5" dirty="0">
                <a:latin typeface="Arial"/>
                <a:cs typeface="Arial"/>
              </a:rPr>
              <a:t> safer</a:t>
            </a:r>
            <a:r>
              <a:rPr sz="1100" spc="-95" dirty="0">
                <a:latin typeface="Arial"/>
                <a:cs typeface="Arial"/>
              </a:rPr>
              <a:t> </a:t>
            </a:r>
            <a:r>
              <a:rPr sz="1100" spc="5" dirty="0">
                <a:latin typeface="Arial"/>
                <a:cs typeface="Arial"/>
              </a:rPr>
              <a:t>and</a:t>
            </a:r>
            <a:r>
              <a:rPr sz="1100" spc="-35" dirty="0">
                <a:latin typeface="Arial"/>
                <a:cs typeface="Arial"/>
              </a:rPr>
              <a:t> </a:t>
            </a:r>
            <a:r>
              <a:rPr sz="1100" spc="-5" dirty="0">
                <a:latin typeface="Arial"/>
                <a:cs typeface="Arial"/>
              </a:rPr>
              <a:t>more</a:t>
            </a:r>
            <a:r>
              <a:rPr sz="1100" spc="-30" dirty="0">
                <a:latin typeface="Arial"/>
                <a:cs typeface="Arial"/>
              </a:rPr>
              <a:t> </a:t>
            </a:r>
            <a:r>
              <a:rPr sz="1100" spc="-5" dirty="0">
                <a:latin typeface="Arial"/>
                <a:cs typeface="Arial"/>
              </a:rPr>
              <a:t>reliable</a:t>
            </a:r>
            <a:r>
              <a:rPr sz="1100" spc="-60" dirty="0">
                <a:latin typeface="Arial"/>
                <a:cs typeface="Arial"/>
              </a:rPr>
              <a:t> </a:t>
            </a:r>
            <a:r>
              <a:rPr sz="1100" spc="10" dirty="0">
                <a:latin typeface="Arial"/>
                <a:cs typeface="Arial"/>
              </a:rPr>
              <a:t>for</a:t>
            </a:r>
            <a:r>
              <a:rPr sz="1100" spc="-60" dirty="0">
                <a:latin typeface="Arial"/>
                <a:cs typeface="Arial"/>
              </a:rPr>
              <a:t> </a:t>
            </a:r>
            <a:r>
              <a:rPr sz="1100" dirty="0">
                <a:latin typeface="Arial"/>
                <a:cs typeface="Arial"/>
              </a:rPr>
              <a:t>the</a:t>
            </a:r>
            <a:r>
              <a:rPr sz="1100" spc="-25" dirty="0">
                <a:latin typeface="Arial"/>
                <a:cs typeface="Arial"/>
              </a:rPr>
              <a:t> </a:t>
            </a:r>
            <a:r>
              <a:rPr sz="1100" dirty="0">
                <a:latin typeface="Arial"/>
                <a:cs typeface="Arial"/>
              </a:rPr>
              <a:t>users</a:t>
            </a:r>
            <a:r>
              <a:rPr sz="1100" spc="5" dirty="0">
                <a:latin typeface="Arial"/>
                <a:cs typeface="Arial"/>
              </a:rPr>
              <a:t> </a:t>
            </a:r>
            <a:r>
              <a:rPr sz="1100" spc="10" dirty="0">
                <a:latin typeface="Arial"/>
                <a:cs typeface="Arial"/>
              </a:rPr>
              <a:t>for</a:t>
            </a:r>
            <a:endParaRPr sz="1100" dirty="0">
              <a:latin typeface="Arial"/>
              <a:cs typeface="Arial"/>
            </a:endParaRPr>
          </a:p>
          <a:p>
            <a:pPr marL="465430">
              <a:spcBef>
                <a:spcPts val="215"/>
              </a:spcBef>
            </a:pPr>
            <a:r>
              <a:rPr sz="1100" dirty="0">
                <a:latin typeface="Arial"/>
                <a:cs typeface="Arial"/>
              </a:rPr>
              <a:t>getting</a:t>
            </a:r>
            <a:r>
              <a:rPr sz="1100" spc="-50" dirty="0">
                <a:latin typeface="Arial"/>
                <a:cs typeface="Arial"/>
              </a:rPr>
              <a:t> </a:t>
            </a:r>
            <a:r>
              <a:rPr sz="1100" spc="-5" dirty="0">
                <a:latin typeface="Arial"/>
                <a:cs typeface="Arial"/>
              </a:rPr>
              <a:t>more</a:t>
            </a:r>
            <a:r>
              <a:rPr sz="1100" spc="-35" dirty="0">
                <a:latin typeface="Arial"/>
                <a:cs typeface="Arial"/>
              </a:rPr>
              <a:t> </a:t>
            </a:r>
            <a:r>
              <a:rPr sz="1100" dirty="0">
                <a:latin typeface="Arial"/>
                <a:cs typeface="Arial"/>
              </a:rPr>
              <a:t>useful</a:t>
            </a:r>
            <a:r>
              <a:rPr sz="1100" spc="-95" dirty="0">
                <a:latin typeface="Arial"/>
                <a:cs typeface="Arial"/>
              </a:rPr>
              <a:t> </a:t>
            </a:r>
            <a:r>
              <a:rPr sz="1100" dirty="0">
                <a:latin typeface="Arial"/>
                <a:cs typeface="Arial"/>
              </a:rPr>
              <a:t>data</a:t>
            </a:r>
            <a:r>
              <a:rPr sz="1100" spc="-60" dirty="0">
                <a:latin typeface="Arial"/>
                <a:cs typeface="Arial"/>
              </a:rPr>
              <a:t> </a:t>
            </a:r>
            <a:r>
              <a:rPr sz="1100" dirty="0">
                <a:latin typeface="Arial"/>
                <a:cs typeface="Arial"/>
              </a:rPr>
              <a:t>even</a:t>
            </a:r>
            <a:r>
              <a:rPr sz="1100" spc="-40" dirty="0">
                <a:latin typeface="Arial"/>
                <a:cs typeface="Arial"/>
              </a:rPr>
              <a:t> </a:t>
            </a:r>
            <a:r>
              <a:rPr sz="1100" dirty="0">
                <a:latin typeface="Arial"/>
                <a:cs typeface="Arial"/>
              </a:rPr>
              <a:t>without</a:t>
            </a:r>
            <a:r>
              <a:rPr sz="1100" spc="-55" dirty="0">
                <a:latin typeface="Arial"/>
                <a:cs typeface="Arial"/>
              </a:rPr>
              <a:t> </a:t>
            </a:r>
            <a:r>
              <a:rPr sz="1100" dirty="0">
                <a:latin typeface="Arial"/>
                <a:cs typeface="Arial"/>
              </a:rPr>
              <a:t>wasting</a:t>
            </a:r>
            <a:r>
              <a:rPr sz="1100" spc="-60" dirty="0">
                <a:latin typeface="Arial"/>
                <a:cs typeface="Arial"/>
              </a:rPr>
              <a:t> </a:t>
            </a:r>
            <a:r>
              <a:rPr sz="1100" spc="-5" dirty="0">
                <a:latin typeface="Arial"/>
                <a:cs typeface="Arial"/>
              </a:rPr>
              <a:t>time</a:t>
            </a:r>
            <a:r>
              <a:rPr sz="1100" spc="-35" dirty="0">
                <a:latin typeface="Arial"/>
                <a:cs typeface="Arial"/>
              </a:rPr>
              <a:t> </a:t>
            </a:r>
            <a:r>
              <a:rPr sz="1100" dirty="0">
                <a:latin typeface="Arial"/>
                <a:cs typeface="Arial"/>
              </a:rPr>
              <a:t>on</a:t>
            </a:r>
            <a:r>
              <a:rPr sz="1100" spc="-45" dirty="0">
                <a:latin typeface="Arial"/>
                <a:cs typeface="Arial"/>
              </a:rPr>
              <a:t> </a:t>
            </a:r>
            <a:r>
              <a:rPr sz="1100" dirty="0">
                <a:latin typeface="Arial"/>
                <a:cs typeface="Arial"/>
              </a:rPr>
              <a:t>searching.</a:t>
            </a:r>
          </a:p>
          <a:p>
            <a:pPr>
              <a:lnSpc>
                <a:spcPct val="100000"/>
              </a:lnSpc>
            </a:pPr>
            <a:endParaRPr sz="1200" dirty="0">
              <a:latin typeface="Arial"/>
              <a:cs typeface="Arial"/>
            </a:endParaRPr>
          </a:p>
          <a:p>
            <a:pPr>
              <a:spcBef>
                <a:spcPts val="55"/>
              </a:spcBef>
            </a:pPr>
            <a:endParaRPr sz="900" dirty="0">
              <a:latin typeface="Arial"/>
              <a:cs typeface="Arial"/>
            </a:endParaRPr>
          </a:p>
          <a:p>
            <a:pPr marL="12600"/>
            <a:r>
              <a:rPr b="1" spc="5" dirty="0">
                <a:latin typeface="Times New Roman"/>
                <a:cs typeface="Times New Roman"/>
              </a:rPr>
              <a:t>6. </a:t>
            </a:r>
            <a:r>
              <a:rPr b="1" spc="-10" dirty="0">
                <a:latin typeface="Times New Roman"/>
                <a:cs typeface="Times New Roman"/>
              </a:rPr>
              <a:t>Other</a:t>
            </a:r>
            <a:r>
              <a:rPr b="1" spc="-235" dirty="0">
                <a:latin typeface="Times New Roman"/>
                <a:cs typeface="Times New Roman"/>
              </a:rPr>
              <a:t> </a:t>
            </a:r>
            <a:r>
              <a:rPr b="1" spc="-20" dirty="0">
                <a:latin typeface="Times New Roman"/>
                <a:cs typeface="Times New Roman"/>
              </a:rPr>
              <a:t>Requirements</a:t>
            </a:r>
            <a:endParaRPr dirty="0">
              <a:latin typeface="Times New Roman"/>
              <a:cs typeface="Times New Roman"/>
            </a:endParaRPr>
          </a:p>
          <a:p>
            <a:pPr marL="465430" marR="158722">
              <a:lnSpc>
                <a:spcPct val="110900"/>
              </a:lnSpc>
              <a:spcBef>
                <a:spcPts val="915"/>
              </a:spcBef>
            </a:pPr>
            <a:r>
              <a:rPr sz="1100" i="1" dirty="0">
                <a:latin typeface="Arial"/>
                <a:cs typeface="Arial"/>
              </a:rPr>
              <a:t>This</a:t>
            </a:r>
            <a:r>
              <a:rPr sz="1100" i="1" spc="-40" dirty="0">
                <a:latin typeface="Arial"/>
                <a:cs typeface="Arial"/>
              </a:rPr>
              <a:t> </a:t>
            </a:r>
            <a:r>
              <a:rPr sz="1100" i="1" dirty="0">
                <a:latin typeface="Arial"/>
                <a:cs typeface="Arial"/>
              </a:rPr>
              <a:t>project</a:t>
            </a:r>
            <a:r>
              <a:rPr sz="1100" i="1" spc="-35" dirty="0">
                <a:latin typeface="Arial"/>
                <a:cs typeface="Arial"/>
              </a:rPr>
              <a:t> </a:t>
            </a:r>
            <a:r>
              <a:rPr sz="1100" i="1" dirty="0">
                <a:latin typeface="Arial"/>
                <a:cs typeface="Arial"/>
              </a:rPr>
              <a:t>can</a:t>
            </a:r>
            <a:r>
              <a:rPr sz="1100" i="1" spc="-5" dirty="0">
                <a:latin typeface="Arial"/>
                <a:cs typeface="Arial"/>
              </a:rPr>
              <a:t> </a:t>
            </a:r>
            <a:r>
              <a:rPr sz="1100" i="1" dirty="0">
                <a:latin typeface="Arial"/>
                <a:cs typeface="Arial"/>
              </a:rPr>
              <a:t>be</a:t>
            </a:r>
            <a:r>
              <a:rPr sz="1100" i="1" spc="-30" dirty="0">
                <a:latin typeface="Arial"/>
                <a:cs typeface="Arial"/>
              </a:rPr>
              <a:t> </a:t>
            </a:r>
            <a:r>
              <a:rPr sz="1100" i="1" dirty="0">
                <a:latin typeface="Arial"/>
                <a:cs typeface="Arial"/>
              </a:rPr>
              <a:t>used</a:t>
            </a:r>
            <a:r>
              <a:rPr sz="1100" i="1" spc="-15" dirty="0">
                <a:latin typeface="Arial"/>
                <a:cs typeface="Arial"/>
              </a:rPr>
              <a:t> </a:t>
            </a:r>
            <a:r>
              <a:rPr sz="1100" i="1" dirty="0">
                <a:latin typeface="Arial"/>
                <a:cs typeface="Arial"/>
              </a:rPr>
              <a:t>from</a:t>
            </a:r>
            <a:r>
              <a:rPr sz="1100" i="1" spc="-45" dirty="0">
                <a:latin typeface="Arial"/>
                <a:cs typeface="Arial"/>
              </a:rPr>
              <a:t> </a:t>
            </a:r>
            <a:r>
              <a:rPr sz="1100" i="1" spc="5" dirty="0">
                <a:latin typeface="Arial"/>
                <a:cs typeface="Arial"/>
              </a:rPr>
              <a:t>any</a:t>
            </a:r>
            <a:r>
              <a:rPr sz="1100" i="1" spc="-40" dirty="0">
                <a:latin typeface="Arial"/>
                <a:cs typeface="Arial"/>
              </a:rPr>
              <a:t> </a:t>
            </a:r>
            <a:r>
              <a:rPr sz="1100" i="1" dirty="0">
                <a:latin typeface="Arial"/>
                <a:cs typeface="Arial"/>
              </a:rPr>
              <a:t>corners</a:t>
            </a:r>
            <a:r>
              <a:rPr sz="1100" i="1" spc="-70" dirty="0">
                <a:latin typeface="Arial"/>
                <a:cs typeface="Arial"/>
              </a:rPr>
              <a:t> </a:t>
            </a:r>
            <a:r>
              <a:rPr sz="1100" i="1" dirty="0">
                <a:latin typeface="Arial"/>
                <a:cs typeface="Arial"/>
              </a:rPr>
              <a:t>of</a:t>
            </a:r>
            <a:r>
              <a:rPr sz="1100" i="1" spc="-55" dirty="0">
                <a:latin typeface="Arial"/>
                <a:cs typeface="Arial"/>
              </a:rPr>
              <a:t> </a:t>
            </a:r>
            <a:r>
              <a:rPr sz="1100" i="1" dirty="0">
                <a:latin typeface="Arial"/>
                <a:cs typeface="Arial"/>
              </a:rPr>
              <a:t>the</a:t>
            </a:r>
            <a:r>
              <a:rPr sz="1100" i="1" spc="-25" dirty="0">
                <a:latin typeface="Arial"/>
                <a:cs typeface="Arial"/>
              </a:rPr>
              <a:t> </a:t>
            </a:r>
            <a:r>
              <a:rPr sz="1100" i="1" dirty="0">
                <a:latin typeface="Arial"/>
                <a:cs typeface="Arial"/>
              </a:rPr>
              <a:t>world</a:t>
            </a:r>
            <a:r>
              <a:rPr sz="1100" i="1" spc="-55" dirty="0">
                <a:latin typeface="Arial"/>
                <a:cs typeface="Arial"/>
              </a:rPr>
              <a:t> </a:t>
            </a:r>
            <a:r>
              <a:rPr sz="1100" i="1" dirty="0">
                <a:latin typeface="Arial"/>
                <a:cs typeface="Arial"/>
              </a:rPr>
              <a:t>as</a:t>
            </a:r>
            <a:r>
              <a:rPr sz="1100" i="1" spc="-15" dirty="0">
                <a:latin typeface="Arial"/>
                <a:cs typeface="Arial"/>
              </a:rPr>
              <a:t> </a:t>
            </a:r>
            <a:r>
              <a:rPr sz="1100" i="1" spc="-5" dirty="0">
                <a:latin typeface="Arial"/>
                <a:cs typeface="Arial"/>
              </a:rPr>
              <a:t>it</a:t>
            </a:r>
            <a:r>
              <a:rPr sz="1100" i="1" spc="15" dirty="0">
                <a:latin typeface="Arial"/>
                <a:cs typeface="Arial"/>
              </a:rPr>
              <a:t> </a:t>
            </a:r>
            <a:r>
              <a:rPr sz="1100" i="1" spc="-5" dirty="0">
                <a:latin typeface="Arial"/>
                <a:cs typeface="Arial"/>
              </a:rPr>
              <a:t>is</a:t>
            </a:r>
            <a:r>
              <a:rPr sz="1100" i="1" spc="-15" dirty="0">
                <a:latin typeface="Arial"/>
                <a:cs typeface="Arial"/>
              </a:rPr>
              <a:t> </a:t>
            </a:r>
            <a:r>
              <a:rPr sz="1100" i="1" spc="-5" dirty="0">
                <a:latin typeface="Arial"/>
                <a:cs typeface="Arial"/>
              </a:rPr>
              <a:t>registered</a:t>
            </a:r>
            <a:r>
              <a:rPr sz="1100" i="1" spc="-80" dirty="0">
                <a:latin typeface="Arial"/>
                <a:cs typeface="Arial"/>
              </a:rPr>
              <a:t> </a:t>
            </a:r>
            <a:r>
              <a:rPr sz="1100" i="1" spc="5" dirty="0">
                <a:latin typeface="Arial"/>
                <a:cs typeface="Arial"/>
              </a:rPr>
              <a:t>under</a:t>
            </a:r>
            <a:r>
              <a:rPr sz="1100" i="1" spc="-85" dirty="0">
                <a:latin typeface="Arial"/>
                <a:cs typeface="Arial"/>
              </a:rPr>
              <a:t> </a:t>
            </a:r>
            <a:r>
              <a:rPr sz="1100" i="1" dirty="0">
                <a:latin typeface="Arial"/>
                <a:cs typeface="Arial"/>
              </a:rPr>
              <a:t>a</a:t>
            </a:r>
            <a:r>
              <a:rPr sz="1100" i="1" spc="-5" dirty="0">
                <a:latin typeface="Arial"/>
                <a:cs typeface="Arial"/>
              </a:rPr>
              <a:t> </a:t>
            </a:r>
            <a:r>
              <a:rPr sz="1100" i="1" spc="10" dirty="0">
                <a:latin typeface="Arial"/>
                <a:cs typeface="Arial"/>
              </a:rPr>
              <a:t>web</a:t>
            </a:r>
            <a:r>
              <a:rPr sz="1100" i="1" spc="265" dirty="0">
                <a:latin typeface="Arial"/>
                <a:cs typeface="Arial"/>
              </a:rPr>
              <a:t> </a:t>
            </a:r>
            <a:r>
              <a:rPr sz="1100" i="1" dirty="0">
                <a:latin typeface="Arial"/>
                <a:cs typeface="Arial"/>
              </a:rPr>
              <a:t>services</a:t>
            </a:r>
            <a:r>
              <a:rPr sz="1100" i="1" spc="-35" dirty="0">
                <a:latin typeface="Arial"/>
                <a:cs typeface="Arial"/>
              </a:rPr>
              <a:t> </a:t>
            </a:r>
            <a:r>
              <a:rPr sz="1100" i="1" dirty="0">
                <a:latin typeface="Arial"/>
                <a:cs typeface="Arial"/>
              </a:rPr>
              <a:t>platform,</a:t>
            </a:r>
            <a:r>
              <a:rPr sz="1100" i="1" spc="-100" dirty="0">
                <a:latin typeface="Arial"/>
                <a:cs typeface="Arial"/>
              </a:rPr>
              <a:t> </a:t>
            </a:r>
            <a:r>
              <a:rPr sz="1100" i="1" dirty="0">
                <a:latin typeface="Arial"/>
                <a:cs typeface="Arial"/>
              </a:rPr>
              <a:t>as</a:t>
            </a:r>
            <a:r>
              <a:rPr sz="1100" i="1" spc="-20" dirty="0">
                <a:latin typeface="Arial"/>
                <a:cs typeface="Arial"/>
              </a:rPr>
              <a:t> </a:t>
            </a:r>
            <a:r>
              <a:rPr sz="1100" i="1" dirty="0">
                <a:latin typeface="Arial"/>
                <a:cs typeface="Arial"/>
              </a:rPr>
              <a:t>well</a:t>
            </a:r>
            <a:r>
              <a:rPr sz="1100" i="1" spc="-40" dirty="0">
                <a:latin typeface="Arial"/>
                <a:cs typeface="Arial"/>
              </a:rPr>
              <a:t> </a:t>
            </a:r>
            <a:r>
              <a:rPr sz="1100" i="1" spc="5" dirty="0">
                <a:latin typeface="Arial"/>
                <a:cs typeface="Arial"/>
              </a:rPr>
              <a:t>as</a:t>
            </a:r>
            <a:r>
              <a:rPr sz="1100" i="1" spc="-15" dirty="0">
                <a:latin typeface="Arial"/>
                <a:cs typeface="Arial"/>
              </a:rPr>
              <a:t> </a:t>
            </a:r>
            <a:r>
              <a:rPr sz="1100" i="1" dirty="0">
                <a:latin typeface="Arial"/>
                <a:cs typeface="Arial"/>
              </a:rPr>
              <a:t>for  running</a:t>
            </a:r>
            <a:r>
              <a:rPr sz="1100" i="1" spc="-90" dirty="0">
                <a:latin typeface="Arial"/>
                <a:cs typeface="Arial"/>
              </a:rPr>
              <a:t> </a:t>
            </a:r>
            <a:r>
              <a:rPr sz="1100" i="1" spc="-5" dirty="0">
                <a:latin typeface="Arial"/>
                <a:cs typeface="Arial"/>
              </a:rPr>
              <a:t>it</a:t>
            </a:r>
            <a:r>
              <a:rPr sz="1100" i="1" spc="-15" dirty="0">
                <a:latin typeface="Arial"/>
                <a:cs typeface="Arial"/>
              </a:rPr>
              <a:t> </a:t>
            </a:r>
            <a:r>
              <a:rPr sz="1100" i="1" dirty="0">
                <a:latin typeface="Arial"/>
                <a:cs typeface="Arial"/>
              </a:rPr>
              <a:t>there</a:t>
            </a:r>
            <a:r>
              <a:rPr sz="1100" i="1" spc="-85" dirty="0">
                <a:latin typeface="Arial"/>
                <a:cs typeface="Arial"/>
              </a:rPr>
              <a:t> </a:t>
            </a:r>
            <a:r>
              <a:rPr sz="1100" i="1" spc="5" dirty="0">
                <a:latin typeface="Arial"/>
                <a:cs typeface="Arial"/>
              </a:rPr>
              <a:t>need</a:t>
            </a:r>
            <a:r>
              <a:rPr sz="1100" i="1" spc="-35" dirty="0">
                <a:latin typeface="Arial"/>
                <a:cs typeface="Arial"/>
              </a:rPr>
              <a:t> </a:t>
            </a:r>
            <a:r>
              <a:rPr sz="1100" i="1" dirty="0">
                <a:latin typeface="Arial"/>
                <a:cs typeface="Arial"/>
              </a:rPr>
              <a:t>a</a:t>
            </a:r>
            <a:r>
              <a:rPr sz="1100" i="1" spc="-10" dirty="0">
                <a:latin typeface="Arial"/>
                <a:cs typeface="Arial"/>
              </a:rPr>
              <a:t> </a:t>
            </a:r>
            <a:r>
              <a:rPr sz="1100" i="1" spc="5" dirty="0">
                <a:latin typeface="Arial"/>
                <a:cs typeface="Arial"/>
              </a:rPr>
              <a:t>good</a:t>
            </a:r>
            <a:r>
              <a:rPr sz="1100" i="1" spc="-5" dirty="0">
                <a:latin typeface="Arial"/>
                <a:cs typeface="Arial"/>
              </a:rPr>
              <a:t> </a:t>
            </a:r>
            <a:r>
              <a:rPr sz="1100" i="1" dirty="0">
                <a:latin typeface="Arial"/>
                <a:cs typeface="Arial"/>
              </a:rPr>
              <a:t>storage.</a:t>
            </a:r>
            <a:endParaRPr sz="1100" dirty="0">
              <a:latin typeface="Arial"/>
              <a:cs typeface="Arial"/>
            </a:endParaRPr>
          </a:p>
          <a:p>
            <a:pPr>
              <a:lnSpc>
                <a:spcPct val="100000"/>
              </a:lnSpc>
            </a:pPr>
            <a:endParaRPr sz="1200" dirty="0">
              <a:latin typeface="Arial"/>
              <a:cs typeface="Arial"/>
            </a:endParaRPr>
          </a:p>
          <a:p>
            <a:pPr>
              <a:spcBef>
                <a:spcPts val="15"/>
              </a:spcBef>
            </a:pPr>
            <a:endParaRPr dirty="0">
              <a:latin typeface="Arial"/>
              <a:cs typeface="Arial"/>
            </a:endParaRPr>
          </a:p>
          <a:p>
            <a:pPr marL="12600">
              <a:lnSpc>
                <a:spcPts val="1614"/>
              </a:lnSpc>
              <a:spcBef>
                <a:spcPts val="5"/>
              </a:spcBef>
            </a:pPr>
            <a:r>
              <a:rPr sz="1400" b="1" spc="-20" dirty="0">
                <a:latin typeface="Arial"/>
                <a:cs typeface="Arial"/>
              </a:rPr>
              <a:t>Appendix A:</a:t>
            </a:r>
            <a:r>
              <a:rPr sz="1400" b="1" spc="-10" dirty="0">
                <a:latin typeface="Arial"/>
                <a:cs typeface="Arial"/>
              </a:rPr>
              <a:t> </a:t>
            </a:r>
            <a:r>
              <a:rPr sz="1400" b="1" spc="-15" dirty="0">
                <a:latin typeface="Arial"/>
                <a:cs typeface="Arial"/>
              </a:rPr>
              <a:t>Glossary</a:t>
            </a:r>
            <a:endParaRPr sz="1400" dirty="0">
              <a:latin typeface="Arial"/>
              <a:cs typeface="Arial"/>
            </a:endParaRPr>
          </a:p>
          <a:p>
            <a:pPr marL="12600">
              <a:lnSpc>
                <a:spcPts val="1194"/>
              </a:lnSpc>
            </a:pPr>
            <a:r>
              <a:rPr sz="1100" i="1" spc="-5" dirty="0">
                <a:latin typeface="Arial"/>
                <a:cs typeface="Arial"/>
              </a:rPr>
              <a:t>Definitions, </a:t>
            </a:r>
            <a:r>
              <a:rPr sz="1100" i="1" dirty="0">
                <a:latin typeface="Arial"/>
                <a:cs typeface="Arial"/>
              </a:rPr>
              <a:t>Acronyms </a:t>
            </a:r>
            <a:r>
              <a:rPr sz="1100" i="1" spc="5" dirty="0">
                <a:latin typeface="Arial"/>
                <a:cs typeface="Arial"/>
              </a:rPr>
              <a:t>and</a:t>
            </a:r>
            <a:r>
              <a:rPr sz="1100" i="1" spc="-190" dirty="0">
                <a:latin typeface="Arial"/>
                <a:cs typeface="Arial"/>
              </a:rPr>
              <a:t> </a:t>
            </a:r>
            <a:r>
              <a:rPr sz="1100" i="1" spc="5" dirty="0">
                <a:latin typeface="Arial"/>
                <a:cs typeface="Arial"/>
              </a:rPr>
              <a:t>Abbreviation:</a:t>
            </a:r>
            <a:endParaRPr sz="1100" dirty="0">
              <a:latin typeface="Arial"/>
              <a:cs typeface="Arial"/>
            </a:endParaRPr>
          </a:p>
          <a:p>
            <a:pPr marL="466062" indent="-453480">
              <a:lnSpc>
                <a:spcPts val="1199"/>
              </a:lnSpc>
              <a:buFont typeface="Arial"/>
              <a:buChar char="•"/>
              <a:tabLst>
                <a:tab pos="465430" algn="l"/>
                <a:tab pos="466062" algn="l"/>
              </a:tabLst>
            </a:pPr>
            <a:r>
              <a:rPr sz="1100" i="1" dirty="0">
                <a:latin typeface="Arial"/>
                <a:cs typeface="Arial"/>
              </a:rPr>
              <a:t>SRS: Software Requirement</a:t>
            </a:r>
            <a:r>
              <a:rPr sz="1100" i="1" spc="-220" dirty="0">
                <a:latin typeface="Arial"/>
                <a:cs typeface="Arial"/>
              </a:rPr>
              <a:t> </a:t>
            </a:r>
            <a:r>
              <a:rPr sz="1100" i="1" dirty="0">
                <a:latin typeface="Arial"/>
                <a:cs typeface="Arial"/>
              </a:rPr>
              <a:t>Specification</a:t>
            </a:r>
            <a:endParaRPr sz="1100" dirty="0">
              <a:latin typeface="Arial"/>
              <a:cs typeface="Arial"/>
            </a:endParaRPr>
          </a:p>
          <a:p>
            <a:pPr marL="466062" indent="-453480">
              <a:lnSpc>
                <a:spcPts val="1199"/>
              </a:lnSpc>
              <a:buFont typeface="Arial"/>
              <a:buChar char="•"/>
              <a:tabLst>
                <a:tab pos="465430" algn="l"/>
                <a:tab pos="466062" algn="l"/>
              </a:tabLst>
            </a:pPr>
            <a:r>
              <a:rPr sz="1100" i="1" spc="-5" dirty="0">
                <a:latin typeface="Arial"/>
                <a:cs typeface="Arial"/>
              </a:rPr>
              <a:t>Client/User:</a:t>
            </a:r>
            <a:r>
              <a:rPr sz="1100" i="1" spc="-100" dirty="0">
                <a:latin typeface="Arial"/>
                <a:cs typeface="Arial"/>
              </a:rPr>
              <a:t> </a:t>
            </a:r>
            <a:r>
              <a:rPr sz="1100" i="1" dirty="0">
                <a:latin typeface="Arial"/>
                <a:cs typeface="Arial"/>
              </a:rPr>
              <a:t>The</a:t>
            </a:r>
            <a:r>
              <a:rPr sz="1100" i="1" spc="-10" dirty="0">
                <a:latin typeface="Arial"/>
                <a:cs typeface="Arial"/>
              </a:rPr>
              <a:t> </a:t>
            </a:r>
            <a:r>
              <a:rPr sz="1100" i="1" dirty="0">
                <a:latin typeface="Arial"/>
                <a:cs typeface="Arial"/>
              </a:rPr>
              <a:t>entity</a:t>
            </a:r>
            <a:r>
              <a:rPr sz="1100" i="1" spc="-90" dirty="0">
                <a:latin typeface="Arial"/>
                <a:cs typeface="Arial"/>
              </a:rPr>
              <a:t> </a:t>
            </a:r>
            <a:r>
              <a:rPr sz="1100" i="1" spc="5" dirty="0">
                <a:latin typeface="Arial"/>
                <a:cs typeface="Arial"/>
              </a:rPr>
              <a:t>who</a:t>
            </a:r>
            <a:r>
              <a:rPr sz="1100" i="1" spc="-25" dirty="0">
                <a:latin typeface="Arial"/>
                <a:cs typeface="Arial"/>
              </a:rPr>
              <a:t> </a:t>
            </a:r>
            <a:r>
              <a:rPr sz="1100" i="1" dirty="0">
                <a:latin typeface="Arial"/>
                <a:cs typeface="Arial"/>
              </a:rPr>
              <a:t>will</a:t>
            </a:r>
            <a:r>
              <a:rPr sz="1100" i="1" spc="-45" dirty="0">
                <a:latin typeface="Arial"/>
                <a:cs typeface="Arial"/>
              </a:rPr>
              <a:t> </a:t>
            </a:r>
            <a:r>
              <a:rPr sz="1100" i="1" spc="5" dirty="0">
                <a:latin typeface="Arial"/>
                <a:cs typeface="Arial"/>
              </a:rPr>
              <a:t>be</a:t>
            </a:r>
            <a:r>
              <a:rPr sz="1100" i="1" spc="-35" dirty="0">
                <a:latin typeface="Arial"/>
                <a:cs typeface="Arial"/>
              </a:rPr>
              <a:t> </a:t>
            </a:r>
            <a:r>
              <a:rPr sz="1100" i="1" spc="5" dirty="0">
                <a:latin typeface="Arial"/>
                <a:cs typeface="Arial"/>
              </a:rPr>
              <a:t>using</a:t>
            </a:r>
            <a:r>
              <a:rPr sz="1100" i="1" spc="-60" dirty="0">
                <a:latin typeface="Arial"/>
                <a:cs typeface="Arial"/>
              </a:rPr>
              <a:t> </a:t>
            </a:r>
            <a:r>
              <a:rPr sz="1100" i="1" dirty="0">
                <a:latin typeface="Arial"/>
                <a:cs typeface="Arial"/>
              </a:rPr>
              <a:t>the</a:t>
            </a:r>
            <a:r>
              <a:rPr sz="1100" i="1" spc="-30" dirty="0">
                <a:latin typeface="Arial"/>
                <a:cs typeface="Arial"/>
              </a:rPr>
              <a:t> </a:t>
            </a:r>
            <a:r>
              <a:rPr sz="1100" i="1" dirty="0">
                <a:latin typeface="Arial"/>
                <a:cs typeface="Arial"/>
              </a:rPr>
              <a:t>passport</a:t>
            </a:r>
            <a:r>
              <a:rPr sz="1100" i="1" spc="-80" dirty="0">
                <a:latin typeface="Arial"/>
                <a:cs typeface="Arial"/>
              </a:rPr>
              <a:t> </a:t>
            </a:r>
            <a:r>
              <a:rPr sz="1100" i="1" spc="-5" dirty="0">
                <a:latin typeface="Arial"/>
                <a:cs typeface="Arial"/>
              </a:rPr>
              <a:t>registration</a:t>
            </a:r>
            <a:endParaRPr sz="1100" dirty="0">
              <a:latin typeface="Arial"/>
              <a:cs typeface="Arial"/>
            </a:endParaRPr>
          </a:p>
          <a:p>
            <a:pPr marL="466062" indent="-453480">
              <a:lnSpc>
                <a:spcPts val="1199"/>
              </a:lnSpc>
              <a:buFont typeface="Arial"/>
              <a:buChar char="•"/>
              <a:tabLst>
                <a:tab pos="465430" algn="l"/>
                <a:tab pos="466062" algn="l"/>
              </a:tabLst>
            </a:pPr>
            <a:r>
              <a:rPr sz="1100" i="1" dirty="0">
                <a:latin typeface="Arial"/>
                <a:cs typeface="Arial"/>
              </a:rPr>
              <a:t>Server:</a:t>
            </a:r>
            <a:r>
              <a:rPr sz="1100" i="1" spc="-80" dirty="0">
                <a:latin typeface="Arial"/>
                <a:cs typeface="Arial"/>
              </a:rPr>
              <a:t> </a:t>
            </a:r>
            <a:r>
              <a:rPr sz="1100" i="1" dirty="0">
                <a:latin typeface="Arial"/>
                <a:cs typeface="Arial"/>
              </a:rPr>
              <a:t>A</a:t>
            </a:r>
            <a:r>
              <a:rPr sz="1100" i="1" spc="-10" dirty="0">
                <a:latin typeface="Arial"/>
                <a:cs typeface="Arial"/>
              </a:rPr>
              <a:t> </a:t>
            </a:r>
            <a:r>
              <a:rPr sz="1100" i="1" dirty="0">
                <a:latin typeface="Arial"/>
                <a:cs typeface="Arial"/>
              </a:rPr>
              <a:t>system</a:t>
            </a:r>
            <a:r>
              <a:rPr sz="1100" i="1" spc="-75" dirty="0">
                <a:latin typeface="Arial"/>
                <a:cs typeface="Arial"/>
              </a:rPr>
              <a:t> </a:t>
            </a:r>
            <a:r>
              <a:rPr sz="1100" i="1" dirty="0">
                <a:latin typeface="Arial"/>
                <a:cs typeface="Arial"/>
              </a:rPr>
              <a:t>that</a:t>
            </a:r>
            <a:r>
              <a:rPr sz="1100" i="1" spc="-65" dirty="0">
                <a:latin typeface="Arial"/>
                <a:cs typeface="Arial"/>
              </a:rPr>
              <a:t> </a:t>
            </a:r>
            <a:r>
              <a:rPr sz="1100" i="1" dirty="0">
                <a:latin typeface="Arial"/>
                <a:cs typeface="Arial"/>
              </a:rPr>
              <a:t>runs</a:t>
            </a:r>
            <a:r>
              <a:rPr sz="1100" i="1" spc="-55" dirty="0">
                <a:latin typeface="Arial"/>
                <a:cs typeface="Arial"/>
              </a:rPr>
              <a:t> </a:t>
            </a:r>
            <a:r>
              <a:rPr sz="1100" i="1" spc="-5" dirty="0">
                <a:latin typeface="Arial"/>
                <a:cs typeface="Arial"/>
              </a:rPr>
              <a:t>in</a:t>
            </a:r>
            <a:r>
              <a:rPr sz="1100" i="1" spc="15" dirty="0">
                <a:latin typeface="Arial"/>
                <a:cs typeface="Arial"/>
              </a:rPr>
              <a:t> </a:t>
            </a:r>
            <a:r>
              <a:rPr sz="1100" i="1" dirty="0">
                <a:latin typeface="Arial"/>
                <a:cs typeface="Arial"/>
              </a:rPr>
              <a:t>Linux</a:t>
            </a:r>
            <a:r>
              <a:rPr sz="1100" i="1" spc="-60" dirty="0">
                <a:latin typeface="Arial"/>
                <a:cs typeface="Arial"/>
              </a:rPr>
              <a:t> </a:t>
            </a:r>
            <a:r>
              <a:rPr sz="1100" i="1" dirty="0">
                <a:latin typeface="Arial"/>
                <a:cs typeface="Arial"/>
              </a:rPr>
              <a:t>that</a:t>
            </a:r>
            <a:r>
              <a:rPr sz="1100" i="1" spc="-65" dirty="0">
                <a:latin typeface="Arial"/>
                <a:cs typeface="Arial"/>
              </a:rPr>
              <a:t> </a:t>
            </a:r>
            <a:r>
              <a:rPr sz="1100" i="1" dirty="0">
                <a:latin typeface="Arial"/>
                <a:cs typeface="Arial"/>
              </a:rPr>
              <a:t>monitors</a:t>
            </a:r>
            <a:r>
              <a:rPr sz="1100" i="1" spc="-45" dirty="0">
                <a:latin typeface="Arial"/>
                <a:cs typeface="Arial"/>
              </a:rPr>
              <a:t> </a:t>
            </a:r>
            <a:r>
              <a:rPr sz="1100" i="1" dirty="0">
                <a:latin typeface="Arial"/>
                <a:cs typeface="Arial"/>
              </a:rPr>
              <a:t>the</a:t>
            </a:r>
            <a:r>
              <a:rPr sz="1100" i="1" spc="5" dirty="0">
                <a:latin typeface="Arial"/>
                <a:cs typeface="Arial"/>
              </a:rPr>
              <a:t> </a:t>
            </a:r>
            <a:r>
              <a:rPr sz="1100" i="1" dirty="0">
                <a:latin typeface="Arial"/>
                <a:cs typeface="Arial"/>
              </a:rPr>
              <a:t>passport</a:t>
            </a:r>
            <a:r>
              <a:rPr sz="1100" i="1" spc="-105" dirty="0">
                <a:latin typeface="Arial"/>
                <a:cs typeface="Arial"/>
              </a:rPr>
              <a:t> </a:t>
            </a:r>
            <a:r>
              <a:rPr sz="1100" i="1" spc="-5" dirty="0">
                <a:latin typeface="Arial"/>
                <a:cs typeface="Arial"/>
              </a:rPr>
              <a:t>registration</a:t>
            </a:r>
            <a:endParaRPr sz="1100" dirty="0">
              <a:latin typeface="Arial"/>
              <a:cs typeface="Arial"/>
            </a:endParaRPr>
          </a:p>
          <a:p>
            <a:pPr marL="466062" indent="-453480">
              <a:lnSpc>
                <a:spcPts val="1199"/>
              </a:lnSpc>
              <a:buFont typeface="Arial"/>
              <a:buChar char="•"/>
              <a:tabLst>
                <a:tab pos="465430" algn="l"/>
                <a:tab pos="466062" algn="l"/>
              </a:tabLst>
            </a:pPr>
            <a:r>
              <a:rPr sz="1100" i="1" spc="-5" dirty="0">
                <a:latin typeface="Arial"/>
                <a:cs typeface="Arial"/>
              </a:rPr>
              <a:t>RAM: </a:t>
            </a:r>
            <a:r>
              <a:rPr sz="1100" i="1" dirty="0">
                <a:latin typeface="Arial"/>
                <a:cs typeface="Arial"/>
              </a:rPr>
              <a:t>Random Access</a:t>
            </a:r>
            <a:r>
              <a:rPr sz="1100" i="1" spc="-165" dirty="0">
                <a:latin typeface="Arial"/>
                <a:cs typeface="Arial"/>
              </a:rPr>
              <a:t> </a:t>
            </a:r>
            <a:r>
              <a:rPr sz="1100" i="1" spc="-5" dirty="0">
                <a:latin typeface="Arial"/>
                <a:cs typeface="Arial"/>
              </a:rPr>
              <a:t>Memory</a:t>
            </a:r>
            <a:endParaRPr sz="1100" dirty="0">
              <a:latin typeface="Arial"/>
              <a:cs typeface="Arial"/>
            </a:endParaRPr>
          </a:p>
          <a:p>
            <a:pPr marL="466062" indent="-453480">
              <a:lnSpc>
                <a:spcPts val="1199"/>
              </a:lnSpc>
              <a:buFont typeface="Arial"/>
              <a:buChar char="•"/>
              <a:tabLst>
                <a:tab pos="465430" algn="l"/>
                <a:tab pos="466062" algn="l"/>
              </a:tabLst>
            </a:pPr>
            <a:r>
              <a:rPr sz="1100" i="1" dirty="0">
                <a:latin typeface="Arial"/>
                <a:cs typeface="Arial"/>
              </a:rPr>
              <a:t>PHP: </a:t>
            </a:r>
            <a:r>
              <a:rPr sz="1100" i="1" spc="-5" dirty="0">
                <a:latin typeface="Arial"/>
                <a:cs typeface="Arial"/>
              </a:rPr>
              <a:t>Hypertext</a:t>
            </a:r>
            <a:r>
              <a:rPr sz="1100" i="1" spc="-120" dirty="0">
                <a:latin typeface="Arial"/>
                <a:cs typeface="Arial"/>
              </a:rPr>
              <a:t> </a:t>
            </a:r>
            <a:r>
              <a:rPr sz="1100" i="1" spc="-5" dirty="0">
                <a:latin typeface="Arial"/>
                <a:cs typeface="Arial"/>
              </a:rPr>
              <a:t>Preprocessor</a:t>
            </a:r>
            <a:endParaRPr sz="1100" dirty="0">
              <a:latin typeface="Arial"/>
              <a:cs typeface="Arial"/>
            </a:endParaRPr>
          </a:p>
          <a:p>
            <a:pPr marL="466062" indent="-453480">
              <a:lnSpc>
                <a:spcPts val="1199"/>
              </a:lnSpc>
              <a:buFont typeface="Arial"/>
              <a:buChar char="•"/>
              <a:tabLst>
                <a:tab pos="465430" algn="l"/>
                <a:tab pos="466062" algn="l"/>
              </a:tabLst>
            </a:pPr>
            <a:r>
              <a:rPr sz="1100" i="1" dirty="0">
                <a:latin typeface="Arial"/>
                <a:cs typeface="Arial"/>
              </a:rPr>
              <a:t>MySQL:</a:t>
            </a:r>
            <a:r>
              <a:rPr sz="1100" i="1" spc="-80" dirty="0">
                <a:latin typeface="Arial"/>
                <a:cs typeface="Arial"/>
              </a:rPr>
              <a:t> </a:t>
            </a:r>
            <a:r>
              <a:rPr sz="1100" i="1" dirty="0">
                <a:latin typeface="Arial"/>
                <a:cs typeface="Arial"/>
              </a:rPr>
              <a:t>A</a:t>
            </a:r>
            <a:r>
              <a:rPr sz="1100" i="1" spc="-20" dirty="0">
                <a:latin typeface="Arial"/>
                <a:cs typeface="Arial"/>
              </a:rPr>
              <a:t> </a:t>
            </a:r>
            <a:r>
              <a:rPr sz="1100" i="1" dirty="0">
                <a:latin typeface="Arial"/>
                <a:cs typeface="Arial"/>
              </a:rPr>
              <a:t>relational</a:t>
            </a:r>
            <a:r>
              <a:rPr sz="1100" i="1" spc="-100" dirty="0">
                <a:latin typeface="Arial"/>
                <a:cs typeface="Arial"/>
              </a:rPr>
              <a:t> </a:t>
            </a:r>
            <a:r>
              <a:rPr sz="1100" i="1" dirty="0">
                <a:latin typeface="Arial"/>
                <a:cs typeface="Arial"/>
              </a:rPr>
              <a:t>database</a:t>
            </a:r>
            <a:r>
              <a:rPr sz="1100" i="1" spc="-110" dirty="0">
                <a:latin typeface="Arial"/>
                <a:cs typeface="Arial"/>
              </a:rPr>
              <a:t> </a:t>
            </a:r>
            <a:r>
              <a:rPr sz="1100" i="1" dirty="0">
                <a:latin typeface="Arial"/>
                <a:cs typeface="Arial"/>
              </a:rPr>
              <a:t>management</a:t>
            </a:r>
            <a:r>
              <a:rPr sz="1100" i="1" spc="-60" dirty="0">
                <a:latin typeface="Arial"/>
                <a:cs typeface="Arial"/>
              </a:rPr>
              <a:t> </a:t>
            </a:r>
            <a:r>
              <a:rPr sz="1100" i="1" dirty="0">
                <a:latin typeface="Arial"/>
                <a:cs typeface="Arial"/>
              </a:rPr>
              <a:t>system</a:t>
            </a:r>
            <a:endParaRPr sz="1100" dirty="0">
              <a:latin typeface="Arial"/>
              <a:cs typeface="Arial"/>
            </a:endParaRPr>
          </a:p>
          <a:p>
            <a:pPr marL="466062" indent="-453480">
              <a:lnSpc>
                <a:spcPts val="1199"/>
              </a:lnSpc>
              <a:buFont typeface="Arial"/>
              <a:buChar char="•"/>
              <a:tabLst>
                <a:tab pos="465430" algn="l"/>
                <a:tab pos="466062" algn="l"/>
              </a:tabLst>
            </a:pPr>
            <a:r>
              <a:rPr sz="1100" i="1" spc="-5" dirty="0">
                <a:latin typeface="Arial"/>
                <a:cs typeface="Arial"/>
              </a:rPr>
              <a:t>HTTP: </a:t>
            </a:r>
            <a:r>
              <a:rPr sz="1100" i="1" dirty="0">
                <a:latin typeface="Arial"/>
                <a:cs typeface="Arial"/>
              </a:rPr>
              <a:t>Hyper </a:t>
            </a:r>
            <a:r>
              <a:rPr sz="1100" i="1" spc="-5" dirty="0">
                <a:latin typeface="Arial"/>
                <a:cs typeface="Arial"/>
              </a:rPr>
              <a:t>Text </a:t>
            </a:r>
            <a:r>
              <a:rPr sz="1100" i="1" dirty="0">
                <a:latin typeface="Arial"/>
                <a:cs typeface="Arial"/>
              </a:rPr>
              <a:t>Transfer</a:t>
            </a:r>
            <a:r>
              <a:rPr sz="1100" i="1" spc="-200" dirty="0">
                <a:latin typeface="Arial"/>
                <a:cs typeface="Arial"/>
              </a:rPr>
              <a:t> </a:t>
            </a:r>
            <a:r>
              <a:rPr sz="1100" i="1" dirty="0">
                <a:latin typeface="Arial"/>
                <a:cs typeface="Arial"/>
              </a:rPr>
              <a:t>Protocol</a:t>
            </a:r>
            <a:endParaRPr sz="1100" dirty="0">
              <a:latin typeface="Arial"/>
              <a:cs typeface="Arial"/>
            </a:endParaRPr>
          </a:p>
          <a:p>
            <a:pPr marL="466062" indent="-453480">
              <a:lnSpc>
                <a:spcPts val="1199"/>
              </a:lnSpc>
              <a:buFont typeface="Arial"/>
              <a:buChar char="•"/>
              <a:tabLst>
                <a:tab pos="465430" algn="l"/>
                <a:tab pos="466062" algn="l"/>
              </a:tabLst>
            </a:pPr>
            <a:r>
              <a:rPr sz="1100" i="1" dirty="0">
                <a:latin typeface="Arial"/>
                <a:cs typeface="Arial"/>
              </a:rPr>
              <a:t>PDF: Portable Document</a:t>
            </a:r>
            <a:r>
              <a:rPr sz="1100" i="1" spc="-195" dirty="0">
                <a:latin typeface="Arial"/>
                <a:cs typeface="Arial"/>
              </a:rPr>
              <a:t> </a:t>
            </a:r>
            <a:r>
              <a:rPr sz="1100" i="1" dirty="0">
                <a:latin typeface="Arial"/>
                <a:cs typeface="Arial"/>
              </a:rPr>
              <a:t>Format</a:t>
            </a:r>
            <a:endParaRPr sz="1100" dirty="0">
              <a:latin typeface="Arial"/>
              <a:cs typeface="Arial"/>
            </a:endParaRPr>
          </a:p>
          <a:p>
            <a:pPr marL="466062" indent="-453480">
              <a:lnSpc>
                <a:spcPts val="1199"/>
              </a:lnSpc>
              <a:buFont typeface="Arial"/>
              <a:buChar char="•"/>
              <a:tabLst>
                <a:tab pos="465430" algn="l"/>
                <a:tab pos="466062" algn="l"/>
              </a:tabLst>
            </a:pPr>
            <a:r>
              <a:rPr sz="1100" i="1" dirty="0">
                <a:latin typeface="Arial"/>
                <a:cs typeface="Arial"/>
              </a:rPr>
              <a:t>Username:</a:t>
            </a:r>
            <a:r>
              <a:rPr sz="1100" i="1" spc="-110" dirty="0">
                <a:latin typeface="Arial"/>
                <a:cs typeface="Arial"/>
              </a:rPr>
              <a:t> </a:t>
            </a:r>
            <a:r>
              <a:rPr sz="1100" i="1" spc="-5" dirty="0">
                <a:latin typeface="Arial"/>
                <a:cs typeface="Arial"/>
              </a:rPr>
              <a:t>Unique</a:t>
            </a:r>
            <a:r>
              <a:rPr sz="1100" i="1" spc="-35" dirty="0">
                <a:latin typeface="Arial"/>
                <a:cs typeface="Arial"/>
              </a:rPr>
              <a:t> </a:t>
            </a:r>
            <a:r>
              <a:rPr sz="1100" i="1" dirty="0">
                <a:latin typeface="Arial"/>
                <a:cs typeface="Arial"/>
              </a:rPr>
              <a:t>name</a:t>
            </a:r>
            <a:r>
              <a:rPr sz="1100" i="1" spc="-60" dirty="0">
                <a:latin typeface="Arial"/>
                <a:cs typeface="Arial"/>
              </a:rPr>
              <a:t> </a:t>
            </a:r>
            <a:r>
              <a:rPr sz="1100" i="1" dirty="0">
                <a:latin typeface="Arial"/>
                <a:cs typeface="Arial"/>
              </a:rPr>
              <a:t>given</a:t>
            </a:r>
            <a:r>
              <a:rPr sz="1100" i="1" spc="-35" dirty="0">
                <a:latin typeface="Arial"/>
                <a:cs typeface="Arial"/>
              </a:rPr>
              <a:t> </a:t>
            </a:r>
            <a:r>
              <a:rPr sz="1100" i="1" dirty="0">
                <a:latin typeface="Arial"/>
                <a:cs typeface="Arial"/>
              </a:rPr>
              <a:t>to</a:t>
            </a:r>
            <a:r>
              <a:rPr sz="1100" i="1" spc="-10" dirty="0">
                <a:latin typeface="Arial"/>
                <a:cs typeface="Arial"/>
              </a:rPr>
              <a:t> </a:t>
            </a:r>
            <a:r>
              <a:rPr sz="1100" i="1" dirty="0">
                <a:latin typeface="Arial"/>
                <a:cs typeface="Arial"/>
              </a:rPr>
              <a:t>each</a:t>
            </a:r>
            <a:r>
              <a:rPr sz="1100" i="1" spc="-25" dirty="0">
                <a:latin typeface="Arial"/>
                <a:cs typeface="Arial"/>
              </a:rPr>
              <a:t> </a:t>
            </a:r>
            <a:r>
              <a:rPr sz="1100" i="1" dirty="0">
                <a:latin typeface="Arial"/>
                <a:cs typeface="Arial"/>
              </a:rPr>
              <a:t>account</a:t>
            </a:r>
            <a:r>
              <a:rPr sz="1100" i="1" spc="-105" dirty="0">
                <a:latin typeface="Arial"/>
                <a:cs typeface="Arial"/>
              </a:rPr>
              <a:t> </a:t>
            </a:r>
            <a:r>
              <a:rPr sz="1100" i="1" dirty="0">
                <a:latin typeface="Arial"/>
                <a:cs typeface="Arial"/>
              </a:rPr>
              <a:t>of</a:t>
            </a:r>
            <a:r>
              <a:rPr sz="1100" i="1" spc="-60" dirty="0">
                <a:latin typeface="Arial"/>
                <a:cs typeface="Arial"/>
              </a:rPr>
              <a:t> </a:t>
            </a:r>
            <a:r>
              <a:rPr sz="1100" i="1" dirty="0">
                <a:latin typeface="Arial"/>
                <a:cs typeface="Arial"/>
              </a:rPr>
              <a:t>digital</a:t>
            </a:r>
            <a:r>
              <a:rPr sz="1100" i="1" spc="-20" dirty="0">
                <a:latin typeface="Arial"/>
                <a:cs typeface="Arial"/>
              </a:rPr>
              <a:t> </a:t>
            </a:r>
            <a:r>
              <a:rPr sz="1100" i="1" spc="-5" dirty="0">
                <a:latin typeface="Arial"/>
                <a:cs typeface="Arial"/>
              </a:rPr>
              <a:t>library</a:t>
            </a:r>
            <a:endParaRPr sz="1100" dirty="0">
              <a:latin typeface="Arial"/>
              <a:cs typeface="Arial"/>
            </a:endParaRPr>
          </a:p>
          <a:p>
            <a:pPr marL="466062" indent="-453480">
              <a:lnSpc>
                <a:spcPts val="1260"/>
              </a:lnSpc>
              <a:buFont typeface="Arial"/>
              <a:buChar char="•"/>
              <a:tabLst>
                <a:tab pos="465430" algn="l"/>
                <a:tab pos="466062" algn="l"/>
              </a:tabLst>
            </a:pPr>
            <a:r>
              <a:rPr sz="1100" i="1" dirty="0">
                <a:latin typeface="Arial"/>
                <a:cs typeface="Arial"/>
              </a:rPr>
              <a:t>Password:</a:t>
            </a:r>
            <a:r>
              <a:rPr sz="1100" i="1" spc="-55" dirty="0">
                <a:latin typeface="Arial"/>
                <a:cs typeface="Arial"/>
              </a:rPr>
              <a:t> </a:t>
            </a:r>
            <a:r>
              <a:rPr sz="1100" i="1" spc="-5" dirty="0">
                <a:latin typeface="Arial"/>
                <a:cs typeface="Arial"/>
              </a:rPr>
              <a:t>Unique</a:t>
            </a:r>
            <a:r>
              <a:rPr sz="1100" i="1" spc="-55" dirty="0">
                <a:latin typeface="Arial"/>
                <a:cs typeface="Arial"/>
              </a:rPr>
              <a:t> </a:t>
            </a:r>
            <a:r>
              <a:rPr sz="1100" i="1" spc="5" dirty="0">
                <a:latin typeface="Arial"/>
                <a:cs typeface="Arial"/>
              </a:rPr>
              <a:t>word</a:t>
            </a:r>
            <a:r>
              <a:rPr sz="1100" i="1" spc="-35" dirty="0">
                <a:latin typeface="Arial"/>
                <a:cs typeface="Arial"/>
              </a:rPr>
              <a:t> </a:t>
            </a:r>
            <a:r>
              <a:rPr sz="1100" i="1" dirty="0">
                <a:latin typeface="Arial"/>
                <a:cs typeface="Arial"/>
              </a:rPr>
              <a:t>given</a:t>
            </a:r>
            <a:r>
              <a:rPr sz="1100" i="1" spc="-30" dirty="0">
                <a:latin typeface="Arial"/>
                <a:cs typeface="Arial"/>
              </a:rPr>
              <a:t> </a:t>
            </a:r>
            <a:r>
              <a:rPr sz="1100" i="1" dirty="0">
                <a:latin typeface="Arial"/>
                <a:cs typeface="Arial"/>
              </a:rPr>
              <a:t>to</a:t>
            </a:r>
            <a:r>
              <a:rPr sz="1100" i="1" spc="-35" dirty="0">
                <a:latin typeface="Arial"/>
                <a:cs typeface="Arial"/>
              </a:rPr>
              <a:t> </a:t>
            </a:r>
            <a:r>
              <a:rPr sz="1100" i="1" dirty="0">
                <a:latin typeface="Arial"/>
                <a:cs typeface="Arial"/>
              </a:rPr>
              <a:t>each</a:t>
            </a:r>
            <a:r>
              <a:rPr sz="1100" i="1" spc="-60" dirty="0">
                <a:latin typeface="Arial"/>
                <a:cs typeface="Arial"/>
              </a:rPr>
              <a:t> </a:t>
            </a:r>
            <a:r>
              <a:rPr sz="1100" i="1" dirty="0">
                <a:latin typeface="Arial"/>
                <a:cs typeface="Arial"/>
              </a:rPr>
              <a:t>user</a:t>
            </a:r>
            <a:r>
              <a:rPr sz="1100" i="1" spc="-40" dirty="0">
                <a:latin typeface="Arial"/>
                <a:cs typeface="Arial"/>
              </a:rPr>
              <a:t> </a:t>
            </a:r>
            <a:r>
              <a:rPr sz="1100" i="1" dirty="0">
                <a:latin typeface="Arial"/>
                <a:cs typeface="Arial"/>
              </a:rPr>
              <a:t>as</a:t>
            </a:r>
            <a:r>
              <a:rPr sz="1100" i="1" spc="-65" dirty="0">
                <a:latin typeface="Arial"/>
                <a:cs typeface="Arial"/>
              </a:rPr>
              <a:t> </a:t>
            </a:r>
            <a:r>
              <a:rPr sz="1100" i="1" dirty="0">
                <a:latin typeface="Arial"/>
                <a:cs typeface="Arial"/>
              </a:rPr>
              <a:t>a</a:t>
            </a:r>
            <a:r>
              <a:rPr sz="1100" i="1" spc="-10" dirty="0">
                <a:latin typeface="Arial"/>
                <a:cs typeface="Arial"/>
              </a:rPr>
              <a:t> </a:t>
            </a:r>
            <a:r>
              <a:rPr sz="1100" i="1" dirty="0">
                <a:latin typeface="Arial"/>
                <a:cs typeface="Arial"/>
              </a:rPr>
              <a:t>secret</a:t>
            </a:r>
            <a:r>
              <a:rPr sz="1100" i="1" spc="-60" dirty="0">
                <a:latin typeface="Arial"/>
                <a:cs typeface="Arial"/>
              </a:rPr>
              <a:t> </a:t>
            </a:r>
            <a:r>
              <a:rPr sz="1100" i="1" dirty="0">
                <a:latin typeface="Arial"/>
                <a:cs typeface="Arial"/>
              </a:rPr>
              <a:t>code</a:t>
            </a:r>
            <a:endParaRPr sz="1100" dirty="0">
              <a:latin typeface="Arial"/>
              <a:cs typeface="Arial"/>
            </a:endParaRPr>
          </a:p>
          <a:p>
            <a:pPr marL="466062" indent="-453480">
              <a:buFont typeface="Arial"/>
              <a:buChar char="•"/>
              <a:tabLst>
                <a:tab pos="465430" algn="l"/>
                <a:tab pos="466062" algn="l"/>
              </a:tabLst>
            </a:pPr>
            <a:r>
              <a:rPr sz="1100" i="1" spc="-5" dirty="0">
                <a:latin typeface="Arial"/>
                <a:cs typeface="Arial"/>
              </a:rPr>
              <a:t>HTM,</a:t>
            </a:r>
            <a:r>
              <a:rPr sz="1100" i="1" spc="-40" dirty="0">
                <a:latin typeface="Arial"/>
                <a:cs typeface="Arial"/>
              </a:rPr>
              <a:t> </a:t>
            </a:r>
            <a:r>
              <a:rPr sz="1100" i="1" dirty="0">
                <a:latin typeface="Arial"/>
                <a:cs typeface="Arial"/>
              </a:rPr>
              <a:t>JSP,</a:t>
            </a:r>
            <a:r>
              <a:rPr sz="1100" i="1" spc="-40" dirty="0">
                <a:latin typeface="Arial"/>
                <a:cs typeface="Arial"/>
              </a:rPr>
              <a:t> </a:t>
            </a:r>
            <a:r>
              <a:rPr sz="1100" i="1" spc="-5" dirty="0">
                <a:latin typeface="Arial"/>
                <a:cs typeface="Arial"/>
              </a:rPr>
              <a:t>JavaScript,</a:t>
            </a:r>
            <a:r>
              <a:rPr sz="1100" i="1" spc="-110" dirty="0">
                <a:latin typeface="Arial"/>
                <a:cs typeface="Arial"/>
              </a:rPr>
              <a:t> </a:t>
            </a:r>
            <a:r>
              <a:rPr sz="1100" i="1" dirty="0">
                <a:latin typeface="Arial"/>
                <a:cs typeface="Arial"/>
              </a:rPr>
              <a:t>Java,</a:t>
            </a:r>
            <a:r>
              <a:rPr sz="1100" i="1" spc="-65" dirty="0">
                <a:latin typeface="Arial"/>
                <a:cs typeface="Arial"/>
              </a:rPr>
              <a:t> </a:t>
            </a:r>
            <a:r>
              <a:rPr sz="1100" i="1" dirty="0">
                <a:latin typeface="Arial"/>
                <a:cs typeface="Arial"/>
              </a:rPr>
              <a:t>XML,</a:t>
            </a:r>
            <a:r>
              <a:rPr sz="1100" i="1" spc="-15" dirty="0">
                <a:latin typeface="Arial"/>
                <a:cs typeface="Arial"/>
              </a:rPr>
              <a:t> </a:t>
            </a:r>
            <a:r>
              <a:rPr sz="1100" i="1" spc="5" dirty="0">
                <a:latin typeface="Arial"/>
                <a:cs typeface="Arial"/>
              </a:rPr>
              <a:t>AJAX</a:t>
            </a:r>
            <a:endParaRPr sz="1100" dirty="0">
              <a:latin typeface="Arial"/>
              <a:cs typeface="Arial"/>
            </a:endParaRPr>
          </a:p>
        </p:txBody>
      </p:sp>
      <p:sp>
        <p:nvSpPr>
          <p:cNvPr id="4" name="object 4"/>
          <p:cNvSpPr/>
          <p:nvPr/>
        </p:nvSpPr>
        <p:spPr>
          <a:xfrm>
            <a:off x="393280" y="234695"/>
            <a:ext cx="9271635" cy="7303134"/>
          </a:xfrm>
          <a:custGeom>
            <a:avLst/>
            <a:gdLst/>
            <a:ahLst/>
            <a:cxnLst/>
            <a:rect l="l" t="t" r="r" b="b"/>
            <a:pathLst>
              <a:path w="9271635" h="7303134">
                <a:moveTo>
                  <a:pt x="72948" y="36474"/>
                </a:moveTo>
                <a:lnTo>
                  <a:pt x="61137" y="36474"/>
                </a:lnTo>
                <a:lnTo>
                  <a:pt x="61137" y="7266203"/>
                </a:lnTo>
                <a:lnTo>
                  <a:pt x="72948" y="7266203"/>
                </a:lnTo>
                <a:lnTo>
                  <a:pt x="72948" y="36474"/>
                </a:lnTo>
                <a:close/>
              </a:path>
              <a:path w="9271635" h="7303134">
                <a:moveTo>
                  <a:pt x="9210421" y="37084"/>
                </a:moveTo>
                <a:lnTo>
                  <a:pt x="72974" y="37084"/>
                </a:lnTo>
                <a:lnTo>
                  <a:pt x="72974" y="43434"/>
                </a:lnTo>
                <a:lnTo>
                  <a:pt x="9198610" y="43434"/>
                </a:lnTo>
                <a:lnTo>
                  <a:pt x="9198610" y="7259574"/>
                </a:lnTo>
                <a:lnTo>
                  <a:pt x="72974" y="7259574"/>
                </a:lnTo>
                <a:lnTo>
                  <a:pt x="72974" y="7265924"/>
                </a:lnTo>
                <a:lnTo>
                  <a:pt x="9210421" y="7265924"/>
                </a:lnTo>
                <a:lnTo>
                  <a:pt x="9210421" y="7259574"/>
                </a:lnTo>
                <a:lnTo>
                  <a:pt x="9210421" y="43434"/>
                </a:lnTo>
                <a:lnTo>
                  <a:pt x="9210421" y="37084"/>
                </a:lnTo>
                <a:close/>
              </a:path>
              <a:path w="9271635" h="7303134">
                <a:moveTo>
                  <a:pt x="9271508" y="0"/>
                </a:moveTo>
                <a:lnTo>
                  <a:pt x="9222232" y="0"/>
                </a:lnTo>
                <a:lnTo>
                  <a:pt x="9222232" y="254"/>
                </a:lnTo>
                <a:lnTo>
                  <a:pt x="0" y="254"/>
                </a:lnTo>
                <a:lnTo>
                  <a:pt x="0" y="29464"/>
                </a:lnTo>
                <a:lnTo>
                  <a:pt x="0" y="7273544"/>
                </a:lnTo>
                <a:lnTo>
                  <a:pt x="0" y="7302754"/>
                </a:lnTo>
                <a:lnTo>
                  <a:pt x="9271508" y="7302754"/>
                </a:lnTo>
                <a:lnTo>
                  <a:pt x="9271508" y="7273544"/>
                </a:lnTo>
                <a:lnTo>
                  <a:pt x="49301" y="7273544"/>
                </a:lnTo>
                <a:lnTo>
                  <a:pt x="49301" y="29464"/>
                </a:lnTo>
                <a:lnTo>
                  <a:pt x="9222232" y="29464"/>
                </a:lnTo>
                <a:lnTo>
                  <a:pt x="9222232" y="7273277"/>
                </a:lnTo>
                <a:lnTo>
                  <a:pt x="9271508" y="7273277"/>
                </a:lnTo>
                <a:lnTo>
                  <a:pt x="9271508" y="0"/>
                </a:lnTo>
                <a:close/>
              </a:path>
            </a:pathLst>
          </a:custGeom>
          <a:solidFill>
            <a:srgbClr val="000000"/>
          </a:solidFill>
        </p:spPr>
        <p:txBody>
          <a:bodyPr wrap="square" lIns="0" tIns="0" rIns="0" bIns="0" rtlCol="0"/>
          <a:lstStyle/>
          <a:p>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Team Infographics</a:t>
            </a:r>
            <a:endParaRPr lang="en-US" dirty="0"/>
          </a:p>
        </p:txBody>
      </p:sp>
      <p:sp>
        <p:nvSpPr>
          <p:cNvPr id="3" name="Content Placeholder 2"/>
          <p:cNvSpPr>
            <a:spLocks noGrp="1"/>
          </p:cNvSpPr>
          <p:nvPr>
            <p:ph idx="1"/>
          </p:nvPr>
        </p:nvSpPr>
        <p:spPr>
          <a:xfrm>
            <a:off x="206627" y="1504582"/>
            <a:ext cx="6538973" cy="5305603"/>
          </a:xfrm>
        </p:spPr>
        <p:txBody>
          <a:bodyPr/>
          <a:lstStyle/>
          <a:p>
            <a:r>
              <a:rPr lang="en-US" dirty="0"/>
              <a:t>Aryaman </a:t>
            </a:r>
            <a:r>
              <a:rPr lang="en-US" dirty="0" smtClean="0"/>
              <a:t>Mishra (</a:t>
            </a:r>
            <a:r>
              <a:rPr lang="en-US" dirty="0"/>
              <a:t>19BCE1027</a:t>
            </a:r>
            <a:r>
              <a:rPr lang="en-US" dirty="0" smtClean="0"/>
              <a:t>)</a:t>
            </a:r>
            <a:endParaRPr lang="en-US" dirty="0"/>
          </a:p>
          <a:p>
            <a:r>
              <a:rPr lang="en-IN" dirty="0" err="1" smtClean="0"/>
              <a:t>Eshan</a:t>
            </a:r>
            <a:r>
              <a:rPr lang="en-IN" dirty="0" smtClean="0"/>
              <a:t> Das(19BCE1575)</a:t>
            </a:r>
            <a:endParaRPr lang="en-US" dirty="0"/>
          </a:p>
          <a:p>
            <a:endParaRPr lang="en-US" dirty="0"/>
          </a:p>
        </p:txBody>
      </p:sp>
      <p:pic>
        <p:nvPicPr>
          <p:cNvPr id="5" name="Picture 4">
            <a:extLst>
              <a:ext uri="{FF2B5EF4-FFF2-40B4-BE49-F238E27FC236}">
                <a16:creationId xmlns:a16="http://schemas.microsoft.com/office/drawing/2014/main" xmlns="" id="{EBF357CD-746F-48AE-B2B5-8F5E0F878533}"/>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3062687" y="4035194"/>
            <a:ext cx="1952496" cy="1824301"/>
          </a:xfrm>
          <a:prstGeom prst="rect">
            <a:avLst/>
          </a:prstGeom>
          <a:ln>
            <a:noFill/>
          </a:ln>
          <a:effectLst>
            <a:softEdge rad="112500"/>
          </a:effectLst>
        </p:spPr>
      </p:pic>
      <p:pic>
        <p:nvPicPr>
          <p:cNvPr id="7" name="Picture 6">
            <a:extLst>
              <a:ext uri="{FF2B5EF4-FFF2-40B4-BE49-F238E27FC236}">
                <a16:creationId xmlns:a16="http://schemas.microsoft.com/office/drawing/2014/main" xmlns="" id="{719C5552-7014-4BF1-82BA-07866F2972E9}"/>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5517219" y="3989442"/>
            <a:ext cx="1323474" cy="1818105"/>
          </a:xfrm>
          <a:prstGeom prst="rect">
            <a:avLst/>
          </a:prstGeom>
          <a:ln>
            <a:noFill/>
          </a:ln>
          <a:effectLst>
            <a:softEdge rad="112500"/>
          </a:effectLst>
        </p:spPr>
      </p:pic>
      <p:pic>
        <p:nvPicPr>
          <p:cNvPr id="6" name="Picture 5">
            <a:extLst>
              <a:ext uri="{FF2B5EF4-FFF2-40B4-BE49-F238E27FC236}">
                <a16:creationId xmlns:a16="http://schemas.microsoft.com/office/drawing/2014/main" xmlns="" id="{719C5552-7014-4BF1-82BA-07866F2972E9}"/>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814481" y="3875162"/>
            <a:ext cx="1497416" cy="2057056"/>
          </a:xfrm>
          <a:prstGeom prst="rect">
            <a:avLst/>
          </a:prstGeom>
          <a:ln>
            <a:noFill/>
          </a:ln>
          <a:effectLst>
            <a:softEdge rad="112500"/>
          </a:effec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0058400" cy="7772400"/>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p:nvPr>
        </p:nvSpPr>
        <p:spPr>
          <a:xfrm>
            <a:off x="1167180" y="676443"/>
            <a:ext cx="3390900" cy="382055"/>
          </a:xfrm>
          <a:prstGeom prst="rect">
            <a:avLst/>
          </a:prstGeom>
        </p:spPr>
        <p:txBody>
          <a:bodyPr vert="horz" wrap="square" lIns="0" tIns="12600" rIns="0" bIns="0" rtlCol="0">
            <a:spAutoFit/>
          </a:bodyPr>
          <a:lstStyle/>
          <a:p>
            <a:pPr marL="12600">
              <a:spcBef>
                <a:spcPts val="100"/>
              </a:spcBef>
            </a:pPr>
            <a:r>
              <a:rPr sz="2400" b="1" dirty="0">
                <a:solidFill>
                  <a:srgbClr val="000000"/>
                </a:solidFill>
                <a:latin typeface="Arial"/>
                <a:cs typeface="Arial"/>
              </a:rPr>
              <a:t>2. </a:t>
            </a:r>
            <a:r>
              <a:rPr sz="2400" b="1" u="heavy" spc="-40" dirty="0">
                <a:solidFill>
                  <a:srgbClr val="000000"/>
                </a:solidFill>
                <a:uFill>
                  <a:solidFill>
                    <a:srgbClr val="000000"/>
                  </a:solidFill>
                </a:uFill>
                <a:latin typeface="Arial"/>
                <a:cs typeface="Arial"/>
              </a:rPr>
              <a:t>Version </a:t>
            </a:r>
            <a:r>
              <a:rPr sz="2400" b="1" u="heavy" dirty="0">
                <a:solidFill>
                  <a:srgbClr val="000000"/>
                </a:solidFill>
                <a:uFill>
                  <a:solidFill>
                    <a:srgbClr val="000000"/>
                  </a:solidFill>
                </a:uFill>
                <a:latin typeface="Arial"/>
                <a:cs typeface="Arial"/>
              </a:rPr>
              <a:t>1.1</a:t>
            </a:r>
            <a:r>
              <a:rPr sz="2400" b="1" u="heavy" spc="-215" dirty="0">
                <a:solidFill>
                  <a:srgbClr val="000000"/>
                </a:solidFill>
                <a:uFill>
                  <a:solidFill>
                    <a:srgbClr val="000000"/>
                  </a:solidFill>
                </a:uFill>
                <a:latin typeface="Arial"/>
                <a:cs typeface="Arial"/>
              </a:rPr>
              <a:t> </a:t>
            </a:r>
            <a:r>
              <a:rPr sz="2400" b="1" u="heavy" spc="-5" dirty="0">
                <a:solidFill>
                  <a:srgbClr val="000000"/>
                </a:solidFill>
                <a:uFill>
                  <a:solidFill>
                    <a:srgbClr val="000000"/>
                  </a:solidFill>
                </a:uFill>
                <a:latin typeface="Arial"/>
                <a:cs typeface="Arial"/>
              </a:rPr>
              <a:t>approved</a:t>
            </a:r>
            <a:endParaRPr sz="2400" dirty="0">
              <a:latin typeface="Arial"/>
              <a:cs typeface="Arial"/>
            </a:endParaRPr>
          </a:p>
        </p:txBody>
      </p:sp>
      <p:graphicFrame>
        <p:nvGraphicFramePr>
          <p:cNvPr id="4" name="object 4"/>
          <p:cNvGraphicFramePr>
            <a:graphicFrameLocks noGrp="1"/>
          </p:cNvGraphicFramePr>
          <p:nvPr/>
        </p:nvGraphicFramePr>
        <p:xfrm>
          <a:off x="699705" y="1441450"/>
          <a:ext cx="8503919" cy="5800670"/>
        </p:xfrm>
        <a:graphic>
          <a:graphicData uri="http://schemas.openxmlformats.org/drawingml/2006/table">
            <a:tbl>
              <a:tblPr firstRow="1" bandRow="1">
                <a:tableStyleId>{2D5ABB26-0587-4C30-8999-92F81FD0307C}</a:tableStyleId>
              </a:tblPr>
              <a:tblGrid>
                <a:gridCol w="653415"/>
                <a:gridCol w="2374900"/>
                <a:gridCol w="5475604"/>
              </a:tblGrid>
              <a:tr h="679450">
                <a:tc>
                  <a:txBody>
                    <a:bodyPr/>
                    <a:lstStyle/>
                    <a:p>
                      <a:pPr marL="3175">
                        <a:lnSpc>
                          <a:spcPct val="100000"/>
                        </a:lnSpc>
                        <a:spcBef>
                          <a:spcPts val="275"/>
                        </a:spcBef>
                      </a:pPr>
                      <a:r>
                        <a:rPr sz="1700" dirty="0">
                          <a:latin typeface="Constantia"/>
                          <a:cs typeface="Constantia"/>
                        </a:rPr>
                        <a:t>1.</a:t>
                      </a:r>
                      <a:endParaRPr sz="1700">
                        <a:latin typeface="Constantia"/>
                        <a:cs typeface="Constantia"/>
                      </a:endParaRPr>
                    </a:p>
                  </a:txBody>
                  <a:tcPr marL="0" marR="0" marT="3492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3175">
                        <a:lnSpc>
                          <a:spcPct val="100000"/>
                        </a:lnSpc>
                        <a:spcBef>
                          <a:spcPts val="245"/>
                        </a:spcBef>
                      </a:pPr>
                      <a:r>
                        <a:rPr sz="1200" spc="-5" dirty="0">
                          <a:latin typeface="Constantia"/>
                          <a:cs typeface="Constantia"/>
                        </a:rPr>
                        <a:t>NAME OF </a:t>
                      </a:r>
                      <a:r>
                        <a:rPr sz="1200" dirty="0">
                          <a:latin typeface="Constantia"/>
                          <a:cs typeface="Constantia"/>
                        </a:rPr>
                        <a:t>THE</a:t>
                      </a:r>
                      <a:r>
                        <a:rPr sz="1200" spc="170" dirty="0">
                          <a:latin typeface="Constantia"/>
                          <a:cs typeface="Constantia"/>
                        </a:rPr>
                        <a:t> </a:t>
                      </a:r>
                      <a:r>
                        <a:rPr sz="1200" spc="-10" dirty="0">
                          <a:latin typeface="Constantia"/>
                          <a:cs typeface="Constantia"/>
                        </a:rPr>
                        <a:t>PROJECT</a:t>
                      </a:r>
                      <a:endParaRPr sz="1200">
                        <a:latin typeface="Constantia"/>
                        <a:cs typeface="Constantia"/>
                      </a:endParaRPr>
                    </a:p>
                  </a:txBody>
                  <a:tcPr marL="0" marR="0" marT="3111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3810">
                        <a:lnSpc>
                          <a:spcPct val="100000"/>
                        </a:lnSpc>
                        <a:spcBef>
                          <a:spcPts val="220"/>
                        </a:spcBef>
                      </a:pPr>
                      <a:r>
                        <a:rPr sz="1400" dirty="0">
                          <a:latin typeface="Constantia"/>
                          <a:cs typeface="Constantia"/>
                        </a:rPr>
                        <a:t>SERIES, </a:t>
                      </a:r>
                      <a:r>
                        <a:rPr sz="1400" spc="-10" dirty="0">
                          <a:latin typeface="Constantia"/>
                          <a:cs typeface="Constantia"/>
                        </a:rPr>
                        <a:t>MOVIES </a:t>
                      </a:r>
                      <a:r>
                        <a:rPr sz="1400" spc="-15" dirty="0">
                          <a:latin typeface="Constantia"/>
                          <a:cs typeface="Constantia"/>
                        </a:rPr>
                        <a:t>AND </a:t>
                      </a:r>
                      <a:r>
                        <a:rPr sz="1400" spc="-5" dirty="0">
                          <a:latin typeface="Constantia"/>
                          <a:cs typeface="Constantia"/>
                        </a:rPr>
                        <a:t>GAMES</a:t>
                      </a:r>
                      <a:r>
                        <a:rPr sz="1400" spc="220" dirty="0">
                          <a:latin typeface="Constantia"/>
                          <a:cs typeface="Constantia"/>
                        </a:rPr>
                        <a:t> </a:t>
                      </a:r>
                      <a:r>
                        <a:rPr sz="1400" spc="-20" dirty="0">
                          <a:latin typeface="Constantia"/>
                          <a:cs typeface="Constantia"/>
                        </a:rPr>
                        <a:t>RECOMMENDATION</a:t>
                      </a:r>
                      <a:endParaRPr sz="1400">
                        <a:latin typeface="Constantia"/>
                        <a:cs typeface="Constantia"/>
                      </a:endParaRPr>
                    </a:p>
                    <a:p>
                      <a:pPr marL="3810">
                        <a:lnSpc>
                          <a:spcPct val="100000"/>
                        </a:lnSpc>
                        <a:spcBef>
                          <a:spcPts val="405"/>
                        </a:spcBef>
                      </a:pPr>
                      <a:r>
                        <a:rPr sz="1400" spc="-10" dirty="0">
                          <a:latin typeface="Constantia"/>
                          <a:cs typeface="Constantia"/>
                        </a:rPr>
                        <a:t>SYSTEM</a:t>
                      </a:r>
                      <a:endParaRPr sz="1400">
                        <a:latin typeface="Constantia"/>
                        <a:cs typeface="Constantia"/>
                      </a:endParaRPr>
                    </a:p>
                  </a:txBody>
                  <a:tcPr marL="0" marR="0" marT="2794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r>
              <a:tr h="2748154">
                <a:tc>
                  <a:txBody>
                    <a:bodyPr/>
                    <a:lstStyle/>
                    <a:p>
                      <a:pPr marL="3175">
                        <a:lnSpc>
                          <a:spcPct val="100000"/>
                        </a:lnSpc>
                        <a:spcBef>
                          <a:spcPts val="280"/>
                        </a:spcBef>
                      </a:pPr>
                      <a:r>
                        <a:rPr sz="1700" spc="-15" dirty="0">
                          <a:latin typeface="Constantia"/>
                          <a:cs typeface="Constantia"/>
                        </a:rPr>
                        <a:t>2.</a:t>
                      </a:r>
                      <a:endParaRPr sz="1700">
                        <a:latin typeface="Constantia"/>
                        <a:cs typeface="Constantia"/>
                      </a:endParaRPr>
                    </a:p>
                  </a:txBody>
                  <a:tcPr marL="0" marR="0" marT="35559"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3175">
                        <a:lnSpc>
                          <a:spcPct val="100000"/>
                        </a:lnSpc>
                        <a:spcBef>
                          <a:spcPts val="150"/>
                        </a:spcBef>
                      </a:pPr>
                      <a:r>
                        <a:rPr sz="1200" spc="-5" dirty="0">
                          <a:latin typeface="Constantia"/>
                          <a:cs typeface="Constantia"/>
                        </a:rPr>
                        <a:t>OBJECTIVE/VISION</a:t>
                      </a:r>
                      <a:endParaRPr sz="1200">
                        <a:latin typeface="Constantia"/>
                        <a:cs typeface="Constantia"/>
                      </a:endParaRPr>
                    </a:p>
                  </a:txBody>
                  <a:tcPr marL="0" marR="0" marT="19051"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3810">
                        <a:lnSpc>
                          <a:spcPts val="1500"/>
                        </a:lnSpc>
                      </a:pPr>
                      <a:r>
                        <a:rPr sz="1400" dirty="0">
                          <a:latin typeface="Constantia"/>
                          <a:cs typeface="Constantia"/>
                        </a:rPr>
                        <a:t>The </a:t>
                      </a:r>
                      <a:r>
                        <a:rPr sz="1400" spc="-15" dirty="0">
                          <a:latin typeface="Constantia"/>
                          <a:cs typeface="Constantia"/>
                        </a:rPr>
                        <a:t>objective </a:t>
                      </a:r>
                      <a:r>
                        <a:rPr sz="1400" spc="-10" dirty="0">
                          <a:latin typeface="Constantia"/>
                          <a:cs typeface="Constantia"/>
                        </a:rPr>
                        <a:t>of our </a:t>
                      </a:r>
                      <a:r>
                        <a:rPr sz="1400" spc="-15" dirty="0">
                          <a:latin typeface="Constantia"/>
                          <a:cs typeface="Constantia"/>
                        </a:rPr>
                        <a:t>project </a:t>
                      </a:r>
                      <a:r>
                        <a:rPr sz="1400" spc="-10" dirty="0">
                          <a:latin typeface="Constantia"/>
                          <a:cs typeface="Constantia"/>
                        </a:rPr>
                        <a:t>is </a:t>
                      </a:r>
                      <a:r>
                        <a:rPr sz="1400" spc="-25" dirty="0">
                          <a:latin typeface="Constantia"/>
                          <a:cs typeface="Constantia"/>
                        </a:rPr>
                        <a:t>to </a:t>
                      </a:r>
                      <a:r>
                        <a:rPr sz="1400" spc="-15" dirty="0">
                          <a:latin typeface="Constantia"/>
                          <a:cs typeface="Constantia"/>
                        </a:rPr>
                        <a:t>develop </a:t>
                      </a:r>
                      <a:r>
                        <a:rPr sz="1400" spc="-5" dirty="0">
                          <a:latin typeface="Constantia"/>
                          <a:cs typeface="Constantia"/>
                        </a:rPr>
                        <a:t>a </a:t>
                      </a:r>
                      <a:r>
                        <a:rPr sz="1400" spc="-20" dirty="0">
                          <a:latin typeface="Constantia"/>
                          <a:cs typeface="Constantia"/>
                        </a:rPr>
                        <a:t>software </a:t>
                      </a:r>
                      <a:r>
                        <a:rPr sz="1400" spc="-15" dirty="0">
                          <a:latin typeface="Constantia"/>
                          <a:cs typeface="Constantia"/>
                        </a:rPr>
                        <a:t>which</a:t>
                      </a:r>
                      <a:r>
                        <a:rPr sz="1400" spc="50" dirty="0">
                          <a:latin typeface="Constantia"/>
                          <a:cs typeface="Constantia"/>
                        </a:rPr>
                        <a:t> </a:t>
                      </a:r>
                      <a:r>
                        <a:rPr sz="1400" spc="-15" dirty="0">
                          <a:latin typeface="Constantia"/>
                          <a:cs typeface="Constantia"/>
                        </a:rPr>
                        <a:t>will</a:t>
                      </a:r>
                      <a:endParaRPr sz="1400">
                        <a:latin typeface="Constantia"/>
                        <a:cs typeface="Constantia"/>
                      </a:endParaRPr>
                    </a:p>
                    <a:p>
                      <a:pPr marL="3810" marR="186055">
                        <a:lnSpc>
                          <a:spcPct val="96200"/>
                        </a:lnSpc>
                        <a:spcBef>
                          <a:spcPts val="25"/>
                        </a:spcBef>
                      </a:pPr>
                      <a:r>
                        <a:rPr sz="1400" spc="-15" dirty="0">
                          <a:latin typeface="Constantia"/>
                          <a:cs typeface="Constantia"/>
                        </a:rPr>
                        <a:t>recommend </a:t>
                      </a:r>
                      <a:r>
                        <a:rPr sz="1400" spc="-5" dirty="0">
                          <a:latin typeface="Constantia"/>
                          <a:cs typeface="Constantia"/>
                        </a:rPr>
                        <a:t>the </a:t>
                      </a:r>
                      <a:r>
                        <a:rPr sz="1400" spc="-15" dirty="0">
                          <a:latin typeface="Constantia"/>
                          <a:cs typeface="Constantia"/>
                        </a:rPr>
                        <a:t>movies, </a:t>
                      </a:r>
                      <a:r>
                        <a:rPr sz="1400" spc="-10" dirty="0">
                          <a:latin typeface="Constantia"/>
                          <a:cs typeface="Constantia"/>
                        </a:rPr>
                        <a:t>series </a:t>
                      </a:r>
                      <a:r>
                        <a:rPr sz="1400" spc="-5" dirty="0">
                          <a:latin typeface="Constantia"/>
                          <a:cs typeface="Constantia"/>
                        </a:rPr>
                        <a:t>and </a:t>
                      </a:r>
                      <a:r>
                        <a:rPr sz="1400" spc="-10" dirty="0">
                          <a:latin typeface="Constantia"/>
                          <a:cs typeface="Constantia"/>
                        </a:rPr>
                        <a:t>games </a:t>
                      </a:r>
                      <a:r>
                        <a:rPr sz="1400" spc="-20" dirty="0">
                          <a:latin typeface="Constantia"/>
                          <a:cs typeface="Constantia"/>
                        </a:rPr>
                        <a:t>to </a:t>
                      </a:r>
                      <a:r>
                        <a:rPr sz="1400" spc="-10" dirty="0">
                          <a:latin typeface="Constantia"/>
                          <a:cs typeface="Constantia"/>
                        </a:rPr>
                        <a:t>its users based on </a:t>
                      </a:r>
                      <a:r>
                        <a:rPr sz="1400" spc="-5" dirty="0">
                          <a:latin typeface="Constantia"/>
                          <a:cs typeface="Constantia"/>
                        </a:rPr>
                        <a:t>their  </a:t>
                      </a:r>
                      <a:r>
                        <a:rPr sz="1400" spc="-10" dirty="0">
                          <a:latin typeface="Constantia"/>
                          <a:cs typeface="Constantia"/>
                        </a:rPr>
                        <a:t>friend’s recommendation. </a:t>
                      </a:r>
                      <a:r>
                        <a:rPr sz="1400" spc="-60" dirty="0">
                          <a:latin typeface="Constantia"/>
                          <a:cs typeface="Constantia"/>
                        </a:rPr>
                        <a:t>We </a:t>
                      </a:r>
                      <a:r>
                        <a:rPr sz="1400" spc="-10" dirty="0">
                          <a:latin typeface="Constantia"/>
                          <a:cs typeface="Constantia"/>
                        </a:rPr>
                        <a:t>plan </a:t>
                      </a:r>
                      <a:r>
                        <a:rPr sz="1400" spc="-25" dirty="0">
                          <a:latin typeface="Constantia"/>
                          <a:cs typeface="Constantia"/>
                        </a:rPr>
                        <a:t>to </a:t>
                      </a:r>
                      <a:r>
                        <a:rPr sz="1400" spc="-15" dirty="0">
                          <a:latin typeface="Constantia"/>
                          <a:cs typeface="Constantia"/>
                        </a:rPr>
                        <a:t>create </a:t>
                      </a:r>
                      <a:r>
                        <a:rPr sz="1400" spc="-5" dirty="0">
                          <a:latin typeface="Constantia"/>
                          <a:cs typeface="Constantia"/>
                        </a:rPr>
                        <a:t>an </a:t>
                      </a:r>
                      <a:r>
                        <a:rPr sz="1400" spc="-10" dirty="0">
                          <a:latin typeface="Constantia"/>
                          <a:cs typeface="Constantia"/>
                        </a:rPr>
                        <a:t>app </a:t>
                      </a:r>
                      <a:r>
                        <a:rPr sz="1400" spc="-15" dirty="0">
                          <a:latin typeface="Constantia"/>
                          <a:cs typeface="Constantia"/>
                        </a:rPr>
                        <a:t>which </a:t>
                      </a:r>
                      <a:r>
                        <a:rPr sz="1400" spc="-10" dirty="0">
                          <a:latin typeface="Constantia"/>
                          <a:cs typeface="Constantia"/>
                        </a:rPr>
                        <a:t>runs on  </a:t>
                      </a:r>
                      <a:r>
                        <a:rPr sz="1400" spc="-15" dirty="0">
                          <a:latin typeface="Constantia"/>
                          <a:cs typeface="Constantia"/>
                        </a:rPr>
                        <a:t>Android </a:t>
                      </a:r>
                      <a:r>
                        <a:rPr sz="1400" spc="-10" dirty="0">
                          <a:latin typeface="Constantia"/>
                          <a:cs typeface="Constantia"/>
                        </a:rPr>
                        <a:t>O </a:t>
                      </a:r>
                      <a:r>
                        <a:rPr sz="1400" spc="-15" dirty="0">
                          <a:latin typeface="Constantia"/>
                          <a:cs typeface="Constantia"/>
                        </a:rPr>
                        <a:t>which </a:t>
                      </a:r>
                      <a:r>
                        <a:rPr sz="1400" spc="-10" dirty="0">
                          <a:latin typeface="Constantia"/>
                          <a:cs typeface="Constantia"/>
                        </a:rPr>
                        <a:t>lets the users </a:t>
                      </a:r>
                      <a:r>
                        <a:rPr sz="1400" spc="-25" dirty="0">
                          <a:latin typeface="Constantia"/>
                          <a:cs typeface="Constantia"/>
                        </a:rPr>
                        <a:t>to</a:t>
                      </a:r>
                      <a:r>
                        <a:rPr sz="1400" spc="35" dirty="0">
                          <a:latin typeface="Constantia"/>
                          <a:cs typeface="Constantia"/>
                        </a:rPr>
                        <a:t> </a:t>
                      </a:r>
                      <a:r>
                        <a:rPr sz="1400" spc="-15" dirty="0">
                          <a:latin typeface="Constantia"/>
                          <a:cs typeface="Constantia"/>
                        </a:rPr>
                        <a:t>create </a:t>
                      </a:r>
                      <a:r>
                        <a:rPr sz="1400" spc="-5" dirty="0">
                          <a:latin typeface="Constantia"/>
                          <a:cs typeface="Constantia"/>
                        </a:rPr>
                        <a:t>an </a:t>
                      </a:r>
                      <a:r>
                        <a:rPr sz="1400" spc="-15" dirty="0">
                          <a:latin typeface="Constantia"/>
                          <a:cs typeface="Constantia"/>
                        </a:rPr>
                        <a:t>account </a:t>
                      </a:r>
                      <a:r>
                        <a:rPr sz="1400" spc="-5" dirty="0">
                          <a:latin typeface="Constantia"/>
                          <a:cs typeface="Constantia"/>
                        </a:rPr>
                        <a:t>and a </a:t>
                      </a:r>
                      <a:r>
                        <a:rPr sz="1400" spc="-15" dirty="0">
                          <a:latin typeface="Constantia"/>
                          <a:cs typeface="Constantia"/>
                        </a:rPr>
                        <a:t>profile </a:t>
                      </a:r>
                      <a:r>
                        <a:rPr sz="1400" spc="-5" dirty="0">
                          <a:latin typeface="Constantia"/>
                          <a:cs typeface="Constantia"/>
                        </a:rPr>
                        <a:t>and  </a:t>
                      </a:r>
                      <a:r>
                        <a:rPr sz="1400" spc="-15" dirty="0">
                          <a:latin typeface="Constantia"/>
                          <a:cs typeface="Constantia"/>
                        </a:rPr>
                        <a:t>tell </a:t>
                      </a:r>
                      <a:r>
                        <a:rPr sz="1400" spc="-10" dirty="0">
                          <a:latin typeface="Constantia"/>
                          <a:cs typeface="Constantia"/>
                        </a:rPr>
                        <a:t>others </a:t>
                      </a:r>
                      <a:r>
                        <a:rPr sz="1400" spc="-15" dirty="0">
                          <a:latin typeface="Constantia"/>
                          <a:cs typeface="Constantia"/>
                        </a:rPr>
                        <a:t>what </a:t>
                      </a:r>
                      <a:r>
                        <a:rPr sz="1400" spc="-5" dirty="0">
                          <a:latin typeface="Constantia"/>
                          <a:cs typeface="Constantia"/>
                        </a:rPr>
                        <a:t>film </a:t>
                      </a:r>
                      <a:r>
                        <a:rPr sz="1400" spc="-15" dirty="0">
                          <a:latin typeface="Constantia"/>
                          <a:cs typeface="Constantia"/>
                        </a:rPr>
                        <a:t>have </a:t>
                      </a:r>
                      <a:r>
                        <a:rPr sz="1400" spc="-5" dirty="0">
                          <a:latin typeface="Constantia"/>
                          <a:cs typeface="Constantia"/>
                        </a:rPr>
                        <a:t>they </a:t>
                      </a:r>
                      <a:r>
                        <a:rPr sz="1400" spc="-15" dirty="0">
                          <a:latin typeface="Constantia"/>
                          <a:cs typeface="Constantia"/>
                        </a:rPr>
                        <a:t>watched, which </a:t>
                      </a:r>
                      <a:r>
                        <a:rPr sz="1400" spc="5" dirty="0">
                          <a:latin typeface="Constantia"/>
                          <a:cs typeface="Constantia"/>
                        </a:rPr>
                        <a:t>TV </a:t>
                      </a:r>
                      <a:r>
                        <a:rPr sz="1400" spc="-15" dirty="0">
                          <a:latin typeface="Constantia"/>
                          <a:cs typeface="Constantia"/>
                        </a:rPr>
                        <a:t>Shows are </a:t>
                      </a:r>
                      <a:r>
                        <a:rPr sz="1400" spc="-5" dirty="0">
                          <a:latin typeface="Constantia"/>
                          <a:cs typeface="Constantia"/>
                        </a:rPr>
                        <a:t>they</a:t>
                      </a:r>
                      <a:endParaRPr sz="1400">
                        <a:latin typeface="Constantia"/>
                        <a:cs typeface="Constantia"/>
                      </a:endParaRPr>
                    </a:p>
                    <a:p>
                      <a:pPr marL="3810">
                        <a:lnSpc>
                          <a:spcPts val="1575"/>
                        </a:lnSpc>
                      </a:pPr>
                      <a:r>
                        <a:rPr sz="1400" spc="-15" dirty="0">
                          <a:latin typeface="Constantia"/>
                          <a:cs typeface="Constantia"/>
                        </a:rPr>
                        <a:t>watching </a:t>
                      </a:r>
                      <a:r>
                        <a:rPr sz="1400" spc="-10" dirty="0">
                          <a:latin typeface="Constantia"/>
                          <a:cs typeface="Constantia"/>
                        </a:rPr>
                        <a:t>or planned </a:t>
                      </a:r>
                      <a:r>
                        <a:rPr sz="1400" spc="-25" dirty="0">
                          <a:latin typeface="Constantia"/>
                          <a:cs typeface="Constantia"/>
                        </a:rPr>
                        <a:t>to </a:t>
                      </a:r>
                      <a:r>
                        <a:rPr sz="1400" spc="-20" dirty="0">
                          <a:latin typeface="Constantia"/>
                          <a:cs typeface="Constantia"/>
                        </a:rPr>
                        <a:t>watch </a:t>
                      </a:r>
                      <a:r>
                        <a:rPr sz="1400" spc="-5" dirty="0">
                          <a:latin typeface="Constantia"/>
                          <a:cs typeface="Constantia"/>
                        </a:rPr>
                        <a:t>and </a:t>
                      </a:r>
                      <a:r>
                        <a:rPr sz="1400" spc="-15" dirty="0">
                          <a:latin typeface="Constantia"/>
                          <a:cs typeface="Constantia"/>
                        </a:rPr>
                        <a:t>which </a:t>
                      </a:r>
                      <a:r>
                        <a:rPr sz="1400" spc="-5" dirty="0">
                          <a:latin typeface="Constantia"/>
                          <a:cs typeface="Constantia"/>
                        </a:rPr>
                        <a:t>Game </a:t>
                      </a:r>
                      <a:r>
                        <a:rPr sz="1400" spc="-15" dirty="0">
                          <a:latin typeface="Constantia"/>
                          <a:cs typeface="Constantia"/>
                        </a:rPr>
                        <a:t>have </a:t>
                      </a:r>
                      <a:r>
                        <a:rPr sz="1400" spc="-10" dirty="0">
                          <a:latin typeface="Constantia"/>
                          <a:cs typeface="Constantia"/>
                        </a:rPr>
                        <a:t>they </a:t>
                      </a:r>
                      <a:r>
                        <a:rPr sz="1400" spc="-5" dirty="0">
                          <a:latin typeface="Constantia"/>
                          <a:cs typeface="Constantia"/>
                        </a:rPr>
                        <a:t>been</a:t>
                      </a:r>
                      <a:r>
                        <a:rPr sz="1400" spc="75" dirty="0">
                          <a:latin typeface="Constantia"/>
                          <a:cs typeface="Constantia"/>
                        </a:rPr>
                        <a:t> </a:t>
                      </a:r>
                      <a:r>
                        <a:rPr sz="1400" spc="-20" dirty="0">
                          <a:latin typeface="Constantia"/>
                          <a:cs typeface="Constantia"/>
                        </a:rPr>
                        <a:t>playing.</a:t>
                      </a:r>
                      <a:endParaRPr sz="1400">
                        <a:latin typeface="Constantia"/>
                        <a:cs typeface="Constantia"/>
                      </a:endParaRPr>
                    </a:p>
                    <a:p>
                      <a:pPr marL="3810" marR="158750">
                        <a:lnSpc>
                          <a:spcPct val="96000"/>
                        </a:lnSpc>
                        <a:spcBef>
                          <a:spcPts val="35"/>
                        </a:spcBef>
                      </a:pPr>
                      <a:r>
                        <a:rPr sz="1400" dirty="0">
                          <a:latin typeface="Constantia"/>
                          <a:cs typeface="Constantia"/>
                        </a:rPr>
                        <a:t>The </a:t>
                      </a:r>
                      <a:r>
                        <a:rPr sz="1400" spc="-10" dirty="0">
                          <a:latin typeface="Constantia"/>
                          <a:cs typeface="Constantia"/>
                        </a:rPr>
                        <a:t>app </a:t>
                      </a:r>
                      <a:r>
                        <a:rPr sz="1400" spc="-20" dirty="0">
                          <a:latin typeface="Constantia"/>
                          <a:cs typeface="Constantia"/>
                        </a:rPr>
                        <a:t>would </a:t>
                      </a:r>
                      <a:r>
                        <a:rPr sz="1400" spc="-25" dirty="0">
                          <a:latin typeface="Constantia"/>
                          <a:cs typeface="Constantia"/>
                        </a:rPr>
                        <a:t>give </a:t>
                      </a:r>
                      <a:r>
                        <a:rPr sz="1400" spc="-10" dirty="0">
                          <a:latin typeface="Constantia"/>
                          <a:cs typeface="Constantia"/>
                        </a:rPr>
                        <a:t>hands-on </a:t>
                      </a:r>
                      <a:r>
                        <a:rPr sz="1400" spc="-15" dirty="0">
                          <a:latin typeface="Constantia"/>
                          <a:cs typeface="Constantia"/>
                        </a:rPr>
                        <a:t>information </a:t>
                      </a:r>
                      <a:r>
                        <a:rPr sz="1400" spc="5" dirty="0">
                          <a:latin typeface="Constantia"/>
                          <a:cs typeface="Constantia"/>
                        </a:rPr>
                        <a:t>(offline </a:t>
                      </a:r>
                      <a:r>
                        <a:rPr sz="1400" spc="-15" dirty="0">
                          <a:latin typeface="Constantia"/>
                          <a:cs typeface="Constantia"/>
                        </a:rPr>
                        <a:t>information which  </a:t>
                      </a:r>
                      <a:r>
                        <a:rPr sz="1400" spc="-10" dirty="0">
                          <a:latin typeface="Constantia"/>
                          <a:cs typeface="Constantia"/>
                        </a:rPr>
                        <a:t>is </a:t>
                      </a:r>
                      <a:r>
                        <a:rPr sz="1400" spc="-15" dirty="0">
                          <a:latin typeface="Constantia"/>
                          <a:cs typeface="Constantia"/>
                        </a:rPr>
                        <a:t>updated from </a:t>
                      </a:r>
                      <a:r>
                        <a:rPr sz="1400" spc="-20" dirty="0">
                          <a:latin typeface="Constantia"/>
                          <a:cs typeface="Constantia"/>
                        </a:rPr>
                        <a:t>time-to-time by </a:t>
                      </a:r>
                      <a:r>
                        <a:rPr sz="1400" spc="-10" dirty="0">
                          <a:latin typeface="Constantia"/>
                          <a:cs typeface="Constantia"/>
                        </a:rPr>
                        <a:t>the </a:t>
                      </a:r>
                      <a:r>
                        <a:rPr sz="1400" spc="-15" dirty="0">
                          <a:latin typeface="Constantia"/>
                          <a:cs typeface="Constantia"/>
                        </a:rPr>
                        <a:t>developers </a:t>
                      </a:r>
                      <a:r>
                        <a:rPr sz="1400" spc="-10" dirty="0">
                          <a:latin typeface="Constantia"/>
                          <a:cs typeface="Constantia"/>
                        </a:rPr>
                        <a:t>in form of </a:t>
                      </a:r>
                      <a:r>
                        <a:rPr sz="1400" spc="-15" dirty="0">
                          <a:latin typeface="Constantia"/>
                          <a:cs typeface="Constantia"/>
                        </a:rPr>
                        <a:t>updates)  </a:t>
                      </a:r>
                      <a:r>
                        <a:rPr sz="1400" spc="-5" dirty="0">
                          <a:latin typeface="Constantia"/>
                          <a:cs typeface="Constantia"/>
                        </a:rPr>
                        <a:t>and </a:t>
                      </a:r>
                      <a:r>
                        <a:rPr sz="1400" spc="-20" dirty="0">
                          <a:latin typeface="Constantia"/>
                          <a:cs typeface="Constantia"/>
                        </a:rPr>
                        <a:t>would </a:t>
                      </a:r>
                      <a:r>
                        <a:rPr sz="1400" spc="-10" dirty="0">
                          <a:latin typeface="Constantia"/>
                          <a:cs typeface="Constantia"/>
                        </a:rPr>
                        <a:t>be </a:t>
                      </a:r>
                      <a:r>
                        <a:rPr sz="1400" spc="-20" dirty="0">
                          <a:latin typeface="Constantia"/>
                          <a:cs typeface="Constantia"/>
                        </a:rPr>
                        <a:t>supported </a:t>
                      </a:r>
                      <a:r>
                        <a:rPr sz="1400" spc="-25" dirty="0">
                          <a:latin typeface="Constantia"/>
                          <a:cs typeface="Constantia"/>
                        </a:rPr>
                        <a:t>by </a:t>
                      </a:r>
                      <a:r>
                        <a:rPr sz="1400" spc="-10" dirty="0">
                          <a:latin typeface="Constantia"/>
                          <a:cs typeface="Constantia"/>
                        </a:rPr>
                        <a:t>databases </a:t>
                      </a:r>
                      <a:r>
                        <a:rPr sz="1400" spc="-15" dirty="0">
                          <a:latin typeface="Constantia"/>
                          <a:cs typeface="Constantia"/>
                        </a:rPr>
                        <a:t>containing information </a:t>
                      </a:r>
                      <a:r>
                        <a:rPr sz="1400" spc="-20" dirty="0">
                          <a:latin typeface="Constantia"/>
                          <a:cs typeface="Constantia"/>
                        </a:rPr>
                        <a:t>over  </a:t>
                      </a:r>
                      <a:r>
                        <a:rPr sz="1400" spc="-10" dirty="0">
                          <a:latin typeface="Constantia"/>
                          <a:cs typeface="Constantia"/>
                        </a:rPr>
                        <a:t>1000 </a:t>
                      </a:r>
                      <a:r>
                        <a:rPr sz="1400" spc="-5" dirty="0">
                          <a:latin typeface="Constantia"/>
                          <a:cs typeface="Constantia"/>
                        </a:rPr>
                        <a:t>entries </a:t>
                      </a:r>
                      <a:r>
                        <a:rPr sz="1400" spc="-10" dirty="0">
                          <a:latin typeface="Constantia"/>
                          <a:cs typeface="Constantia"/>
                        </a:rPr>
                        <a:t>in </a:t>
                      </a:r>
                      <a:r>
                        <a:rPr sz="1400" spc="-5" dirty="0">
                          <a:latin typeface="Constantia"/>
                          <a:cs typeface="Constantia"/>
                        </a:rPr>
                        <a:t>each section.This </a:t>
                      </a:r>
                      <a:r>
                        <a:rPr sz="1400" spc="-15" dirty="0">
                          <a:latin typeface="Constantia"/>
                          <a:cs typeface="Constantia"/>
                        </a:rPr>
                        <a:t>would </a:t>
                      </a:r>
                      <a:r>
                        <a:rPr sz="1400" spc="-20" dirty="0">
                          <a:latin typeface="Constantia"/>
                          <a:cs typeface="Constantia"/>
                        </a:rPr>
                        <a:t>give </a:t>
                      </a:r>
                      <a:r>
                        <a:rPr sz="1400" spc="-15" dirty="0">
                          <a:latin typeface="Constantia"/>
                          <a:cs typeface="Constantia"/>
                        </a:rPr>
                        <a:t>people </a:t>
                      </a:r>
                      <a:r>
                        <a:rPr sz="1400" spc="-5" dirty="0">
                          <a:latin typeface="Constantia"/>
                          <a:cs typeface="Constantia"/>
                        </a:rPr>
                        <a:t>a </a:t>
                      </a:r>
                      <a:r>
                        <a:rPr sz="1400" spc="-20" dirty="0">
                          <a:latin typeface="Constantia"/>
                          <a:cs typeface="Constantia"/>
                        </a:rPr>
                        <a:t>topic </a:t>
                      </a:r>
                      <a:r>
                        <a:rPr sz="1400" spc="-15" dirty="0">
                          <a:latin typeface="Constantia"/>
                          <a:cs typeface="Constantia"/>
                        </a:rPr>
                        <a:t>common  </a:t>
                      </a:r>
                      <a:r>
                        <a:rPr sz="1400" spc="-10" dirty="0">
                          <a:latin typeface="Constantia"/>
                          <a:cs typeface="Constantia"/>
                        </a:rPr>
                        <a:t>between </a:t>
                      </a:r>
                      <a:r>
                        <a:rPr sz="1400" spc="-5" dirty="0">
                          <a:latin typeface="Constantia"/>
                          <a:cs typeface="Constantia"/>
                        </a:rPr>
                        <a:t>them and </a:t>
                      </a:r>
                      <a:r>
                        <a:rPr sz="1400" spc="-20" dirty="0">
                          <a:latin typeface="Constantia"/>
                          <a:cs typeface="Constantia"/>
                        </a:rPr>
                        <a:t>would </a:t>
                      </a:r>
                      <a:r>
                        <a:rPr sz="1400" spc="-5" dirty="0">
                          <a:latin typeface="Constantia"/>
                          <a:cs typeface="Constantia"/>
                        </a:rPr>
                        <a:t>then </a:t>
                      </a:r>
                      <a:r>
                        <a:rPr sz="1400" spc="-15" dirty="0">
                          <a:latin typeface="Constantia"/>
                          <a:cs typeface="Constantia"/>
                        </a:rPr>
                        <a:t>take </a:t>
                      </a:r>
                      <a:r>
                        <a:rPr sz="1400" spc="-10" dirty="0">
                          <a:latin typeface="Constantia"/>
                          <a:cs typeface="Constantia"/>
                        </a:rPr>
                        <a:t>recommending multimedia </a:t>
                      </a:r>
                      <a:r>
                        <a:rPr sz="1400" spc="-25" dirty="0">
                          <a:latin typeface="Constantia"/>
                          <a:cs typeface="Constantia"/>
                        </a:rPr>
                        <a:t>to </a:t>
                      </a:r>
                      <a:r>
                        <a:rPr sz="1400" spc="-5" dirty="0">
                          <a:latin typeface="Constantia"/>
                          <a:cs typeface="Constantia"/>
                        </a:rPr>
                        <a:t>a  </a:t>
                      </a:r>
                      <a:r>
                        <a:rPr sz="1400" spc="-10" dirty="0">
                          <a:latin typeface="Constantia"/>
                          <a:cs typeface="Constantia"/>
                        </a:rPr>
                        <a:t>digital</a:t>
                      </a:r>
                      <a:r>
                        <a:rPr sz="1400" spc="30" dirty="0">
                          <a:latin typeface="Constantia"/>
                          <a:cs typeface="Constantia"/>
                        </a:rPr>
                        <a:t> </a:t>
                      </a:r>
                      <a:r>
                        <a:rPr sz="1400" spc="-15" dirty="0">
                          <a:latin typeface="Constantia"/>
                          <a:cs typeface="Constantia"/>
                        </a:rPr>
                        <a:t>level.</a:t>
                      </a:r>
                      <a:endParaRPr sz="1400">
                        <a:latin typeface="Constantia"/>
                        <a:cs typeface="Constantia"/>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r>
              <a:tr h="704216">
                <a:tc>
                  <a:txBody>
                    <a:bodyPr/>
                    <a:lstStyle/>
                    <a:p>
                      <a:pPr marL="3175">
                        <a:lnSpc>
                          <a:spcPct val="100000"/>
                        </a:lnSpc>
                        <a:spcBef>
                          <a:spcPts val="285"/>
                        </a:spcBef>
                      </a:pPr>
                      <a:r>
                        <a:rPr sz="1700" spc="5" dirty="0">
                          <a:latin typeface="Constantia"/>
                          <a:cs typeface="Constantia"/>
                        </a:rPr>
                        <a:t>3.</a:t>
                      </a:r>
                      <a:endParaRPr sz="1700">
                        <a:latin typeface="Constantia"/>
                        <a:cs typeface="Constantia"/>
                      </a:endParaRPr>
                    </a:p>
                  </a:txBody>
                  <a:tcPr marL="0" marR="0" marT="3619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3175">
                        <a:lnSpc>
                          <a:spcPct val="100000"/>
                        </a:lnSpc>
                        <a:spcBef>
                          <a:spcPts val="250"/>
                        </a:spcBef>
                      </a:pPr>
                      <a:r>
                        <a:rPr sz="1200" spc="-5" dirty="0">
                          <a:latin typeface="Constantia"/>
                          <a:cs typeface="Constantia"/>
                        </a:rPr>
                        <a:t>USERS OF </a:t>
                      </a:r>
                      <a:r>
                        <a:rPr sz="1200" dirty="0">
                          <a:latin typeface="Constantia"/>
                          <a:cs typeface="Constantia"/>
                        </a:rPr>
                        <a:t>THE</a:t>
                      </a:r>
                      <a:r>
                        <a:rPr sz="1200" spc="150" dirty="0">
                          <a:latin typeface="Constantia"/>
                          <a:cs typeface="Constantia"/>
                        </a:rPr>
                        <a:t> </a:t>
                      </a:r>
                      <a:r>
                        <a:rPr sz="1200" spc="-10" dirty="0">
                          <a:latin typeface="Constantia"/>
                          <a:cs typeface="Constantia"/>
                        </a:rPr>
                        <a:t>SYSTEM</a:t>
                      </a:r>
                      <a:endParaRPr sz="1200">
                        <a:latin typeface="Constantia"/>
                        <a:cs typeface="Constantia"/>
                      </a:endParaRPr>
                    </a:p>
                  </a:txBody>
                  <a:tcPr marL="0" marR="0" marT="3175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83185" indent="-80010">
                        <a:lnSpc>
                          <a:spcPct val="100000"/>
                        </a:lnSpc>
                        <a:spcBef>
                          <a:spcPts val="140"/>
                        </a:spcBef>
                        <a:buSzPct val="90909"/>
                        <a:buAutoNum type="arabicPeriod"/>
                        <a:tabLst>
                          <a:tab pos="83820" algn="l"/>
                        </a:tabLst>
                      </a:pPr>
                      <a:r>
                        <a:rPr sz="1100" spc="-5" dirty="0">
                          <a:latin typeface="Constantia"/>
                          <a:cs typeface="Constantia"/>
                        </a:rPr>
                        <a:t>Anyone </a:t>
                      </a:r>
                      <a:r>
                        <a:rPr sz="1100" dirty="0">
                          <a:latin typeface="Constantia"/>
                          <a:cs typeface="Constantia"/>
                        </a:rPr>
                        <a:t>wanting hands on </a:t>
                      </a:r>
                      <a:r>
                        <a:rPr sz="1100" spc="-5" dirty="0">
                          <a:latin typeface="Constantia"/>
                          <a:cs typeface="Constantia"/>
                        </a:rPr>
                        <a:t>information </a:t>
                      </a:r>
                      <a:r>
                        <a:rPr sz="1100" dirty="0">
                          <a:latin typeface="Constantia"/>
                          <a:cs typeface="Constantia"/>
                        </a:rPr>
                        <a:t>about</a:t>
                      </a:r>
                      <a:r>
                        <a:rPr sz="1100" spc="-220" dirty="0">
                          <a:latin typeface="Constantia"/>
                          <a:cs typeface="Constantia"/>
                        </a:rPr>
                        <a:t> </a:t>
                      </a:r>
                      <a:r>
                        <a:rPr sz="1100" dirty="0">
                          <a:latin typeface="Constantia"/>
                          <a:cs typeface="Constantia"/>
                        </a:rPr>
                        <a:t>Movies, games and series.</a:t>
                      </a:r>
                      <a:endParaRPr sz="1100">
                        <a:latin typeface="Constantia"/>
                        <a:cs typeface="Constantia"/>
                      </a:endParaRPr>
                    </a:p>
                    <a:p>
                      <a:pPr marL="226695" indent="-223520">
                        <a:lnSpc>
                          <a:spcPct val="100000"/>
                        </a:lnSpc>
                        <a:spcBef>
                          <a:spcPts val="290"/>
                        </a:spcBef>
                        <a:buAutoNum type="arabicPeriod"/>
                        <a:tabLst>
                          <a:tab pos="227329" algn="l"/>
                        </a:tabLst>
                      </a:pPr>
                      <a:r>
                        <a:rPr sz="1100" dirty="0">
                          <a:latin typeface="Constantia"/>
                          <a:cs typeface="Constantia"/>
                        </a:rPr>
                        <a:t>people providing the</a:t>
                      </a:r>
                      <a:r>
                        <a:rPr sz="1100" spc="-190" dirty="0">
                          <a:latin typeface="Constantia"/>
                          <a:cs typeface="Constantia"/>
                        </a:rPr>
                        <a:t> </a:t>
                      </a:r>
                      <a:r>
                        <a:rPr sz="1100" spc="-5" dirty="0">
                          <a:latin typeface="Constantia"/>
                          <a:cs typeface="Constantia"/>
                        </a:rPr>
                        <a:t>services</a:t>
                      </a:r>
                      <a:endParaRPr sz="1100">
                        <a:latin typeface="Constantia"/>
                        <a:cs typeface="Constantia"/>
                      </a:endParaRPr>
                    </a:p>
                  </a:txBody>
                  <a:tcPr marL="0" marR="0" marT="1778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r>
              <a:tr h="1668850">
                <a:tc>
                  <a:txBody>
                    <a:bodyPr/>
                    <a:lstStyle/>
                    <a:p>
                      <a:pPr marL="3175">
                        <a:lnSpc>
                          <a:spcPct val="100000"/>
                        </a:lnSpc>
                        <a:spcBef>
                          <a:spcPts val="285"/>
                        </a:spcBef>
                      </a:pPr>
                      <a:r>
                        <a:rPr sz="1700" spc="10" dirty="0">
                          <a:latin typeface="Constantia"/>
                          <a:cs typeface="Constantia"/>
                        </a:rPr>
                        <a:t>4.</a:t>
                      </a:r>
                      <a:endParaRPr sz="1700">
                        <a:latin typeface="Constantia"/>
                        <a:cs typeface="Constantia"/>
                      </a:endParaRPr>
                    </a:p>
                  </a:txBody>
                  <a:tcPr marL="0" marR="0" marT="3619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3175">
                        <a:lnSpc>
                          <a:spcPct val="100000"/>
                        </a:lnSpc>
                        <a:spcBef>
                          <a:spcPts val="190"/>
                        </a:spcBef>
                      </a:pPr>
                      <a:r>
                        <a:rPr sz="1200" spc="-5" dirty="0">
                          <a:latin typeface="Constantia"/>
                          <a:cs typeface="Constantia"/>
                        </a:rPr>
                        <a:t>FUNCTIONAL</a:t>
                      </a:r>
                      <a:endParaRPr sz="1200">
                        <a:latin typeface="Constantia"/>
                        <a:cs typeface="Constantia"/>
                      </a:endParaRPr>
                    </a:p>
                    <a:p>
                      <a:pPr marL="3175">
                        <a:lnSpc>
                          <a:spcPct val="100000"/>
                        </a:lnSpc>
                        <a:spcBef>
                          <a:spcPts val="360"/>
                        </a:spcBef>
                      </a:pPr>
                      <a:r>
                        <a:rPr sz="1200" spc="-5" dirty="0">
                          <a:latin typeface="Constantia"/>
                          <a:cs typeface="Constantia"/>
                        </a:rPr>
                        <a:t>REQUIREMENTS</a:t>
                      </a:r>
                      <a:endParaRPr sz="1200">
                        <a:latin typeface="Constantia"/>
                        <a:cs typeface="Constantia"/>
                      </a:endParaRPr>
                    </a:p>
                  </a:txBody>
                  <a:tcPr marL="0" marR="0" marT="24129"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3810">
                        <a:lnSpc>
                          <a:spcPct val="100000"/>
                        </a:lnSpc>
                        <a:spcBef>
                          <a:spcPts val="145"/>
                        </a:spcBef>
                      </a:pPr>
                      <a:r>
                        <a:rPr sz="1100" spc="-5" dirty="0">
                          <a:latin typeface="Constantia"/>
                          <a:cs typeface="Constantia"/>
                        </a:rPr>
                        <a:t>FR1.</a:t>
                      </a:r>
                      <a:r>
                        <a:rPr sz="1100" spc="10" dirty="0">
                          <a:latin typeface="Constantia"/>
                          <a:cs typeface="Constantia"/>
                        </a:rPr>
                        <a:t> </a:t>
                      </a:r>
                      <a:r>
                        <a:rPr sz="1100" dirty="0">
                          <a:latin typeface="Constantia"/>
                          <a:cs typeface="Constantia"/>
                        </a:rPr>
                        <a:t>Sessions</a:t>
                      </a:r>
                      <a:r>
                        <a:rPr sz="1100" spc="-65" dirty="0">
                          <a:latin typeface="Constantia"/>
                          <a:cs typeface="Constantia"/>
                        </a:rPr>
                        <a:t> </a:t>
                      </a:r>
                      <a:r>
                        <a:rPr sz="1100" dirty="0">
                          <a:latin typeface="Constantia"/>
                          <a:cs typeface="Constantia"/>
                        </a:rPr>
                        <a:t>are</a:t>
                      </a:r>
                      <a:r>
                        <a:rPr sz="1100" spc="-10" dirty="0">
                          <a:latin typeface="Constantia"/>
                          <a:cs typeface="Constantia"/>
                        </a:rPr>
                        <a:t> </a:t>
                      </a:r>
                      <a:r>
                        <a:rPr sz="1100" dirty="0">
                          <a:latin typeface="Constantia"/>
                          <a:cs typeface="Constantia"/>
                        </a:rPr>
                        <a:t>used</a:t>
                      </a:r>
                      <a:r>
                        <a:rPr sz="1100" spc="-35" dirty="0">
                          <a:latin typeface="Constantia"/>
                          <a:cs typeface="Constantia"/>
                        </a:rPr>
                        <a:t> </a:t>
                      </a:r>
                      <a:r>
                        <a:rPr sz="1100" dirty="0">
                          <a:latin typeface="Constantia"/>
                          <a:cs typeface="Constantia"/>
                        </a:rPr>
                        <a:t>so</a:t>
                      </a:r>
                      <a:r>
                        <a:rPr sz="1100" spc="-10" dirty="0">
                          <a:latin typeface="Constantia"/>
                          <a:cs typeface="Constantia"/>
                        </a:rPr>
                        <a:t> </a:t>
                      </a:r>
                      <a:r>
                        <a:rPr sz="1100" dirty="0">
                          <a:latin typeface="Constantia"/>
                          <a:cs typeface="Constantia"/>
                        </a:rPr>
                        <a:t>that</a:t>
                      </a:r>
                      <a:r>
                        <a:rPr sz="1100" spc="-40" dirty="0">
                          <a:latin typeface="Constantia"/>
                          <a:cs typeface="Constantia"/>
                        </a:rPr>
                        <a:t> </a:t>
                      </a:r>
                      <a:r>
                        <a:rPr sz="1100" dirty="0">
                          <a:latin typeface="Constantia"/>
                          <a:cs typeface="Constantia"/>
                        </a:rPr>
                        <a:t>the</a:t>
                      </a:r>
                      <a:r>
                        <a:rPr sz="1100" spc="-40" dirty="0">
                          <a:latin typeface="Constantia"/>
                          <a:cs typeface="Constantia"/>
                        </a:rPr>
                        <a:t> </a:t>
                      </a:r>
                      <a:r>
                        <a:rPr sz="1100" dirty="0">
                          <a:latin typeface="Constantia"/>
                          <a:cs typeface="Constantia"/>
                        </a:rPr>
                        <a:t>person</a:t>
                      </a:r>
                      <a:r>
                        <a:rPr sz="1100" spc="-55" dirty="0">
                          <a:latin typeface="Constantia"/>
                          <a:cs typeface="Constantia"/>
                        </a:rPr>
                        <a:t> </a:t>
                      </a:r>
                      <a:r>
                        <a:rPr sz="1100" dirty="0">
                          <a:latin typeface="Constantia"/>
                          <a:cs typeface="Constantia"/>
                        </a:rPr>
                        <a:t>can</a:t>
                      </a:r>
                      <a:r>
                        <a:rPr sz="1100" spc="-30" dirty="0">
                          <a:latin typeface="Constantia"/>
                          <a:cs typeface="Constantia"/>
                        </a:rPr>
                        <a:t> </a:t>
                      </a:r>
                      <a:r>
                        <a:rPr sz="1100" dirty="0">
                          <a:latin typeface="Constantia"/>
                          <a:cs typeface="Constantia"/>
                        </a:rPr>
                        <a:t>be</a:t>
                      </a:r>
                      <a:r>
                        <a:rPr sz="1100" spc="-40" dirty="0">
                          <a:latin typeface="Constantia"/>
                          <a:cs typeface="Constantia"/>
                        </a:rPr>
                        <a:t> </a:t>
                      </a:r>
                      <a:r>
                        <a:rPr sz="1100" spc="-5" dirty="0">
                          <a:latin typeface="Constantia"/>
                          <a:cs typeface="Constantia"/>
                        </a:rPr>
                        <a:t>logged</a:t>
                      </a:r>
                      <a:r>
                        <a:rPr sz="1100" spc="-10" dirty="0">
                          <a:latin typeface="Constantia"/>
                          <a:cs typeface="Constantia"/>
                        </a:rPr>
                        <a:t> </a:t>
                      </a:r>
                      <a:r>
                        <a:rPr sz="1100" spc="-5" dirty="0">
                          <a:latin typeface="Constantia"/>
                          <a:cs typeface="Constantia"/>
                        </a:rPr>
                        <a:t>in</a:t>
                      </a:r>
                      <a:r>
                        <a:rPr sz="1100" spc="25" dirty="0">
                          <a:latin typeface="Constantia"/>
                          <a:cs typeface="Constantia"/>
                        </a:rPr>
                        <a:t> </a:t>
                      </a:r>
                      <a:r>
                        <a:rPr sz="1100" spc="-5" dirty="0">
                          <a:latin typeface="Constantia"/>
                          <a:cs typeface="Constantia"/>
                        </a:rPr>
                        <a:t>for</a:t>
                      </a:r>
                      <a:r>
                        <a:rPr sz="1100" spc="-20" dirty="0">
                          <a:latin typeface="Constantia"/>
                          <a:cs typeface="Constantia"/>
                        </a:rPr>
                        <a:t> </a:t>
                      </a:r>
                      <a:r>
                        <a:rPr sz="1100" dirty="0">
                          <a:latin typeface="Constantia"/>
                          <a:cs typeface="Constantia"/>
                        </a:rPr>
                        <a:t>as</a:t>
                      </a:r>
                      <a:r>
                        <a:rPr sz="1100" spc="-30" dirty="0">
                          <a:latin typeface="Constantia"/>
                          <a:cs typeface="Constantia"/>
                        </a:rPr>
                        <a:t> </a:t>
                      </a:r>
                      <a:r>
                        <a:rPr sz="1100" dirty="0">
                          <a:latin typeface="Constantia"/>
                          <a:cs typeface="Constantia"/>
                        </a:rPr>
                        <a:t>much</a:t>
                      </a:r>
                      <a:r>
                        <a:rPr sz="1100" spc="-25" dirty="0">
                          <a:latin typeface="Constantia"/>
                          <a:cs typeface="Constantia"/>
                        </a:rPr>
                        <a:t> </a:t>
                      </a:r>
                      <a:r>
                        <a:rPr sz="1100" spc="-5" dirty="0">
                          <a:latin typeface="Constantia"/>
                          <a:cs typeface="Constantia"/>
                        </a:rPr>
                        <a:t>time</a:t>
                      </a:r>
                      <a:r>
                        <a:rPr sz="1100" spc="-35" dirty="0">
                          <a:latin typeface="Constantia"/>
                          <a:cs typeface="Constantia"/>
                        </a:rPr>
                        <a:t> </a:t>
                      </a:r>
                      <a:r>
                        <a:rPr sz="1100" dirty="0">
                          <a:latin typeface="Constantia"/>
                          <a:cs typeface="Constantia"/>
                        </a:rPr>
                        <a:t>as he</a:t>
                      </a:r>
                      <a:r>
                        <a:rPr sz="1100" spc="-40" dirty="0">
                          <a:latin typeface="Constantia"/>
                          <a:cs typeface="Constantia"/>
                        </a:rPr>
                        <a:t> </a:t>
                      </a:r>
                      <a:r>
                        <a:rPr sz="1100" dirty="0">
                          <a:latin typeface="Constantia"/>
                          <a:cs typeface="Constantia"/>
                        </a:rPr>
                        <a:t>wants.</a:t>
                      </a:r>
                      <a:endParaRPr sz="1100">
                        <a:latin typeface="Constantia"/>
                        <a:cs typeface="Constantia"/>
                      </a:endParaRPr>
                    </a:p>
                    <a:p>
                      <a:pPr marL="3810">
                        <a:lnSpc>
                          <a:spcPct val="100000"/>
                        </a:lnSpc>
                        <a:spcBef>
                          <a:spcPts val="290"/>
                        </a:spcBef>
                      </a:pPr>
                      <a:r>
                        <a:rPr sz="1100" spc="-5" dirty="0">
                          <a:latin typeface="Constantia"/>
                          <a:cs typeface="Constantia"/>
                        </a:rPr>
                        <a:t>To </a:t>
                      </a:r>
                      <a:r>
                        <a:rPr sz="1100" dirty="0">
                          <a:latin typeface="Constantia"/>
                          <a:cs typeface="Constantia"/>
                        </a:rPr>
                        <a:t>log </a:t>
                      </a:r>
                      <a:r>
                        <a:rPr sz="1100" spc="-5" dirty="0">
                          <a:latin typeface="Constantia"/>
                          <a:cs typeface="Constantia"/>
                        </a:rPr>
                        <a:t>out, logout </a:t>
                      </a:r>
                      <a:r>
                        <a:rPr sz="1100" dirty="0">
                          <a:latin typeface="Constantia"/>
                          <a:cs typeface="Constantia"/>
                        </a:rPr>
                        <a:t>buttons are there on every</a:t>
                      </a:r>
                      <a:r>
                        <a:rPr sz="1100" spc="-40" dirty="0">
                          <a:latin typeface="Constantia"/>
                          <a:cs typeface="Constantia"/>
                        </a:rPr>
                        <a:t> </a:t>
                      </a:r>
                      <a:r>
                        <a:rPr sz="1100" spc="-5" dirty="0">
                          <a:latin typeface="Constantia"/>
                          <a:cs typeface="Constantia"/>
                        </a:rPr>
                        <a:t>page.</a:t>
                      </a:r>
                      <a:endParaRPr sz="1100">
                        <a:latin typeface="Constantia"/>
                        <a:cs typeface="Constantia"/>
                      </a:endParaRPr>
                    </a:p>
                    <a:p>
                      <a:pPr marL="3810">
                        <a:lnSpc>
                          <a:spcPct val="100000"/>
                        </a:lnSpc>
                        <a:spcBef>
                          <a:spcPts val="265"/>
                        </a:spcBef>
                      </a:pPr>
                      <a:r>
                        <a:rPr sz="1100" dirty="0">
                          <a:latin typeface="Constantia"/>
                          <a:cs typeface="Constantia"/>
                        </a:rPr>
                        <a:t>FR2. On </a:t>
                      </a:r>
                      <a:r>
                        <a:rPr sz="1100" spc="-5" dirty="0">
                          <a:latin typeface="Constantia"/>
                          <a:cs typeface="Constantia"/>
                        </a:rPr>
                        <a:t>successful signup, </a:t>
                      </a:r>
                      <a:r>
                        <a:rPr sz="1100" dirty="0">
                          <a:latin typeface="Constantia"/>
                          <a:cs typeface="Constantia"/>
                        </a:rPr>
                        <a:t>the user receives a welcome email on the </a:t>
                      </a:r>
                      <a:r>
                        <a:rPr sz="1100" spc="-5" dirty="0">
                          <a:latin typeface="Constantia"/>
                          <a:cs typeface="Constantia"/>
                        </a:rPr>
                        <a:t>account </a:t>
                      </a:r>
                      <a:r>
                        <a:rPr sz="1100" spc="5" dirty="0">
                          <a:latin typeface="Constantia"/>
                          <a:cs typeface="Constantia"/>
                        </a:rPr>
                        <a:t>he</a:t>
                      </a:r>
                      <a:r>
                        <a:rPr sz="1100" spc="-175" dirty="0">
                          <a:latin typeface="Constantia"/>
                          <a:cs typeface="Constantia"/>
                        </a:rPr>
                        <a:t> </a:t>
                      </a:r>
                      <a:r>
                        <a:rPr sz="1100" dirty="0">
                          <a:latin typeface="Constantia"/>
                          <a:cs typeface="Constantia"/>
                        </a:rPr>
                        <a:t>has</a:t>
                      </a:r>
                      <a:endParaRPr sz="1100">
                        <a:latin typeface="Constantia"/>
                        <a:cs typeface="Constantia"/>
                      </a:endParaRPr>
                    </a:p>
                    <a:p>
                      <a:pPr marL="3810">
                        <a:lnSpc>
                          <a:spcPct val="100000"/>
                        </a:lnSpc>
                        <a:spcBef>
                          <a:spcPts val="290"/>
                        </a:spcBef>
                      </a:pPr>
                      <a:r>
                        <a:rPr sz="1100" dirty="0">
                          <a:latin typeface="Constantia"/>
                          <a:cs typeface="Constantia"/>
                        </a:rPr>
                        <a:t>registered</a:t>
                      </a:r>
                      <a:r>
                        <a:rPr sz="1100" spc="-85" dirty="0">
                          <a:latin typeface="Constantia"/>
                          <a:cs typeface="Constantia"/>
                        </a:rPr>
                        <a:t> </a:t>
                      </a:r>
                      <a:r>
                        <a:rPr sz="1100" dirty="0">
                          <a:latin typeface="Constantia"/>
                          <a:cs typeface="Constantia"/>
                        </a:rPr>
                        <a:t>on.</a:t>
                      </a:r>
                      <a:endParaRPr sz="1100">
                        <a:latin typeface="Constantia"/>
                        <a:cs typeface="Constantia"/>
                      </a:endParaRPr>
                    </a:p>
                    <a:p>
                      <a:pPr marL="3810" marR="2295525">
                        <a:lnSpc>
                          <a:spcPts val="1560"/>
                        </a:lnSpc>
                        <a:spcBef>
                          <a:spcPts val="65"/>
                        </a:spcBef>
                      </a:pPr>
                      <a:r>
                        <a:rPr sz="1100" dirty="0">
                          <a:latin typeface="Constantia"/>
                          <a:cs typeface="Constantia"/>
                        </a:rPr>
                        <a:t>FR3.</a:t>
                      </a:r>
                      <a:r>
                        <a:rPr sz="1100" spc="-15" dirty="0">
                          <a:latin typeface="Constantia"/>
                          <a:cs typeface="Constantia"/>
                        </a:rPr>
                        <a:t> </a:t>
                      </a:r>
                      <a:r>
                        <a:rPr sz="1100" dirty="0">
                          <a:latin typeface="Constantia"/>
                          <a:cs typeface="Constantia"/>
                        </a:rPr>
                        <a:t>The</a:t>
                      </a:r>
                      <a:r>
                        <a:rPr sz="1100" spc="-40" dirty="0">
                          <a:latin typeface="Constantia"/>
                          <a:cs typeface="Constantia"/>
                        </a:rPr>
                        <a:t> </a:t>
                      </a:r>
                      <a:r>
                        <a:rPr sz="1100" dirty="0">
                          <a:latin typeface="Constantia"/>
                          <a:cs typeface="Constantia"/>
                        </a:rPr>
                        <a:t>minimum</a:t>
                      </a:r>
                      <a:r>
                        <a:rPr sz="1100" spc="-85" dirty="0">
                          <a:latin typeface="Constantia"/>
                          <a:cs typeface="Constantia"/>
                        </a:rPr>
                        <a:t> </a:t>
                      </a:r>
                      <a:r>
                        <a:rPr sz="1100" spc="-5" dirty="0">
                          <a:latin typeface="Constantia"/>
                          <a:cs typeface="Constantia"/>
                        </a:rPr>
                        <a:t>length</a:t>
                      </a:r>
                      <a:r>
                        <a:rPr sz="1100" spc="-25" dirty="0">
                          <a:latin typeface="Constantia"/>
                          <a:cs typeface="Constantia"/>
                        </a:rPr>
                        <a:t> </a:t>
                      </a:r>
                      <a:r>
                        <a:rPr sz="1100" dirty="0">
                          <a:latin typeface="Constantia"/>
                          <a:cs typeface="Constantia"/>
                        </a:rPr>
                        <a:t>of</a:t>
                      </a:r>
                      <a:r>
                        <a:rPr sz="1100" spc="-20" dirty="0">
                          <a:latin typeface="Constantia"/>
                          <a:cs typeface="Constantia"/>
                        </a:rPr>
                        <a:t> </a:t>
                      </a:r>
                      <a:r>
                        <a:rPr sz="1100" dirty="0">
                          <a:latin typeface="Constantia"/>
                          <a:cs typeface="Constantia"/>
                        </a:rPr>
                        <a:t>the</a:t>
                      </a:r>
                      <a:r>
                        <a:rPr sz="1100" spc="-15" dirty="0">
                          <a:latin typeface="Constantia"/>
                          <a:cs typeface="Constantia"/>
                        </a:rPr>
                        <a:t> </a:t>
                      </a:r>
                      <a:r>
                        <a:rPr sz="1100" dirty="0">
                          <a:latin typeface="Constantia"/>
                          <a:cs typeface="Constantia"/>
                        </a:rPr>
                        <a:t>password</a:t>
                      </a:r>
                      <a:r>
                        <a:rPr sz="1100" spc="-95" dirty="0">
                          <a:latin typeface="Constantia"/>
                          <a:cs typeface="Constantia"/>
                        </a:rPr>
                        <a:t> </a:t>
                      </a:r>
                      <a:r>
                        <a:rPr sz="1100" spc="-5" dirty="0">
                          <a:latin typeface="Constantia"/>
                          <a:cs typeface="Constantia"/>
                        </a:rPr>
                        <a:t>is </a:t>
                      </a:r>
                      <a:r>
                        <a:rPr sz="1100" dirty="0">
                          <a:latin typeface="Constantia"/>
                          <a:cs typeface="Constantia"/>
                        </a:rPr>
                        <a:t>set</a:t>
                      </a:r>
                      <a:r>
                        <a:rPr sz="1100" spc="-30" dirty="0">
                          <a:latin typeface="Constantia"/>
                          <a:cs typeface="Constantia"/>
                        </a:rPr>
                        <a:t> </a:t>
                      </a:r>
                      <a:r>
                        <a:rPr sz="1100" spc="-5" dirty="0">
                          <a:latin typeface="Constantia"/>
                          <a:cs typeface="Constantia"/>
                        </a:rPr>
                        <a:t>as </a:t>
                      </a:r>
                      <a:r>
                        <a:rPr sz="1100" dirty="0">
                          <a:latin typeface="Constantia"/>
                          <a:cs typeface="Constantia"/>
                        </a:rPr>
                        <a:t>6  characters and every</a:t>
                      </a:r>
                      <a:r>
                        <a:rPr sz="1100" spc="-215" dirty="0">
                          <a:latin typeface="Constantia"/>
                          <a:cs typeface="Constantia"/>
                        </a:rPr>
                        <a:t> </a:t>
                      </a:r>
                      <a:r>
                        <a:rPr sz="1100" spc="-5" dirty="0">
                          <a:latin typeface="Constantia"/>
                          <a:cs typeface="Constantia"/>
                        </a:rPr>
                        <a:t>field is </a:t>
                      </a:r>
                      <a:r>
                        <a:rPr sz="1100" dirty="0">
                          <a:latin typeface="Constantia"/>
                          <a:cs typeface="Constantia"/>
                        </a:rPr>
                        <a:t>mandatory.</a:t>
                      </a:r>
                      <a:endParaRPr sz="1100">
                        <a:latin typeface="Constantia"/>
                        <a:cs typeface="Constantia"/>
                      </a:endParaRPr>
                    </a:p>
                    <a:p>
                      <a:pPr marL="3810">
                        <a:lnSpc>
                          <a:spcPct val="100000"/>
                        </a:lnSpc>
                        <a:spcBef>
                          <a:spcPts val="200"/>
                        </a:spcBef>
                      </a:pPr>
                      <a:r>
                        <a:rPr sz="1100" spc="-5" dirty="0">
                          <a:latin typeface="Constantia"/>
                          <a:cs typeface="Constantia"/>
                        </a:rPr>
                        <a:t>FR4.</a:t>
                      </a:r>
                      <a:r>
                        <a:rPr sz="1100" spc="5" dirty="0">
                          <a:latin typeface="Constantia"/>
                          <a:cs typeface="Constantia"/>
                        </a:rPr>
                        <a:t> </a:t>
                      </a:r>
                      <a:r>
                        <a:rPr sz="1100" dirty="0">
                          <a:latin typeface="Constantia"/>
                          <a:cs typeface="Constantia"/>
                        </a:rPr>
                        <a:t>On</a:t>
                      </a:r>
                      <a:r>
                        <a:rPr sz="1100" spc="-35" dirty="0">
                          <a:latin typeface="Constantia"/>
                          <a:cs typeface="Constantia"/>
                        </a:rPr>
                        <a:t> </a:t>
                      </a:r>
                      <a:r>
                        <a:rPr sz="1100" spc="-5" dirty="0">
                          <a:latin typeface="Constantia"/>
                          <a:cs typeface="Constantia"/>
                        </a:rPr>
                        <a:t>giving</a:t>
                      </a:r>
                      <a:r>
                        <a:rPr sz="1100" spc="-45" dirty="0">
                          <a:latin typeface="Constantia"/>
                          <a:cs typeface="Constantia"/>
                        </a:rPr>
                        <a:t> </a:t>
                      </a:r>
                      <a:r>
                        <a:rPr sz="1100" dirty="0">
                          <a:latin typeface="Constantia"/>
                          <a:cs typeface="Constantia"/>
                        </a:rPr>
                        <a:t>a</a:t>
                      </a:r>
                      <a:r>
                        <a:rPr sz="1100" spc="10" dirty="0">
                          <a:latin typeface="Constantia"/>
                          <a:cs typeface="Constantia"/>
                        </a:rPr>
                        <a:t> </a:t>
                      </a:r>
                      <a:r>
                        <a:rPr sz="1100" dirty="0">
                          <a:latin typeface="Constantia"/>
                          <a:cs typeface="Constantia"/>
                        </a:rPr>
                        <a:t>null</a:t>
                      </a:r>
                      <a:r>
                        <a:rPr sz="1100" spc="-35" dirty="0">
                          <a:latin typeface="Constantia"/>
                          <a:cs typeface="Constantia"/>
                        </a:rPr>
                        <a:t> </a:t>
                      </a:r>
                      <a:r>
                        <a:rPr sz="1100" spc="-5" dirty="0">
                          <a:latin typeface="Constantia"/>
                          <a:cs typeface="Constantia"/>
                        </a:rPr>
                        <a:t>value</a:t>
                      </a:r>
                      <a:r>
                        <a:rPr sz="1100" spc="-15" dirty="0">
                          <a:latin typeface="Constantia"/>
                          <a:cs typeface="Constantia"/>
                        </a:rPr>
                        <a:t> </a:t>
                      </a:r>
                      <a:r>
                        <a:rPr sz="1100" spc="-5" dirty="0">
                          <a:latin typeface="Constantia"/>
                          <a:cs typeface="Constantia"/>
                        </a:rPr>
                        <a:t>to</a:t>
                      </a:r>
                      <a:r>
                        <a:rPr sz="1100" spc="-10" dirty="0">
                          <a:latin typeface="Constantia"/>
                          <a:cs typeface="Constantia"/>
                        </a:rPr>
                        <a:t> </a:t>
                      </a:r>
                      <a:r>
                        <a:rPr sz="1100" dirty="0">
                          <a:latin typeface="Constantia"/>
                          <a:cs typeface="Constantia"/>
                        </a:rPr>
                        <a:t>any</a:t>
                      </a:r>
                      <a:r>
                        <a:rPr sz="1100" spc="-40" dirty="0">
                          <a:latin typeface="Constantia"/>
                          <a:cs typeface="Constantia"/>
                        </a:rPr>
                        <a:t> </a:t>
                      </a:r>
                      <a:r>
                        <a:rPr sz="1100" spc="-5" dirty="0">
                          <a:latin typeface="Constantia"/>
                          <a:cs typeface="Constantia"/>
                        </a:rPr>
                        <a:t>field</a:t>
                      </a:r>
                      <a:r>
                        <a:rPr sz="1100" spc="-45" dirty="0">
                          <a:latin typeface="Constantia"/>
                          <a:cs typeface="Constantia"/>
                        </a:rPr>
                        <a:t> </a:t>
                      </a:r>
                      <a:r>
                        <a:rPr sz="1100" dirty="0">
                          <a:latin typeface="Constantia"/>
                          <a:cs typeface="Constantia"/>
                        </a:rPr>
                        <a:t>a</a:t>
                      </a:r>
                      <a:r>
                        <a:rPr sz="1100" spc="-20" dirty="0">
                          <a:latin typeface="Constantia"/>
                          <a:cs typeface="Constantia"/>
                        </a:rPr>
                        <a:t> </a:t>
                      </a:r>
                      <a:r>
                        <a:rPr sz="1100" spc="5" dirty="0">
                          <a:latin typeface="Constantia"/>
                          <a:cs typeface="Constantia"/>
                        </a:rPr>
                        <a:t>prompt</a:t>
                      </a:r>
                      <a:r>
                        <a:rPr sz="1100" spc="-85" dirty="0">
                          <a:latin typeface="Constantia"/>
                          <a:cs typeface="Constantia"/>
                        </a:rPr>
                        <a:t> </a:t>
                      </a:r>
                      <a:r>
                        <a:rPr sz="1100" spc="-5" dirty="0">
                          <a:latin typeface="Constantia"/>
                          <a:cs typeface="Constantia"/>
                        </a:rPr>
                        <a:t>is</a:t>
                      </a:r>
                      <a:endParaRPr sz="1100">
                        <a:latin typeface="Constantia"/>
                        <a:cs typeface="Constantia"/>
                      </a:endParaRPr>
                    </a:p>
                  </a:txBody>
                  <a:tcPr marL="0" marR="0" marT="1841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r>
            </a:tbl>
          </a:graphicData>
        </a:graphic>
      </p:graphicFrame>
      <p:sp>
        <p:nvSpPr>
          <p:cNvPr id="5" name="object 5"/>
          <p:cNvSpPr/>
          <p:nvPr/>
        </p:nvSpPr>
        <p:spPr>
          <a:xfrm>
            <a:off x="393280" y="234695"/>
            <a:ext cx="9271635" cy="7303134"/>
          </a:xfrm>
          <a:custGeom>
            <a:avLst/>
            <a:gdLst/>
            <a:ahLst/>
            <a:cxnLst/>
            <a:rect l="l" t="t" r="r" b="b"/>
            <a:pathLst>
              <a:path w="9271635" h="7303134">
                <a:moveTo>
                  <a:pt x="72948" y="36474"/>
                </a:moveTo>
                <a:lnTo>
                  <a:pt x="61137" y="36474"/>
                </a:lnTo>
                <a:lnTo>
                  <a:pt x="61137" y="7266203"/>
                </a:lnTo>
                <a:lnTo>
                  <a:pt x="72948" y="7266203"/>
                </a:lnTo>
                <a:lnTo>
                  <a:pt x="72948" y="36474"/>
                </a:lnTo>
                <a:close/>
              </a:path>
              <a:path w="9271635" h="7303134">
                <a:moveTo>
                  <a:pt x="9210421" y="37084"/>
                </a:moveTo>
                <a:lnTo>
                  <a:pt x="72974" y="37084"/>
                </a:lnTo>
                <a:lnTo>
                  <a:pt x="72974" y="43434"/>
                </a:lnTo>
                <a:lnTo>
                  <a:pt x="9198610" y="43434"/>
                </a:lnTo>
                <a:lnTo>
                  <a:pt x="9198610" y="7259574"/>
                </a:lnTo>
                <a:lnTo>
                  <a:pt x="72974" y="7259574"/>
                </a:lnTo>
                <a:lnTo>
                  <a:pt x="72974" y="7265924"/>
                </a:lnTo>
                <a:lnTo>
                  <a:pt x="9210421" y="7265924"/>
                </a:lnTo>
                <a:lnTo>
                  <a:pt x="9210421" y="7259574"/>
                </a:lnTo>
                <a:lnTo>
                  <a:pt x="9210421" y="43434"/>
                </a:lnTo>
                <a:lnTo>
                  <a:pt x="9210421" y="37084"/>
                </a:lnTo>
                <a:close/>
              </a:path>
              <a:path w="9271635" h="7303134">
                <a:moveTo>
                  <a:pt x="9271508" y="0"/>
                </a:moveTo>
                <a:lnTo>
                  <a:pt x="9222232" y="0"/>
                </a:lnTo>
                <a:lnTo>
                  <a:pt x="9222232" y="254"/>
                </a:lnTo>
                <a:lnTo>
                  <a:pt x="0" y="254"/>
                </a:lnTo>
                <a:lnTo>
                  <a:pt x="0" y="29464"/>
                </a:lnTo>
                <a:lnTo>
                  <a:pt x="0" y="7273544"/>
                </a:lnTo>
                <a:lnTo>
                  <a:pt x="0" y="7302754"/>
                </a:lnTo>
                <a:lnTo>
                  <a:pt x="9271508" y="7302754"/>
                </a:lnTo>
                <a:lnTo>
                  <a:pt x="9271508" y="7273544"/>
                </a:lnTo>
                <a:lnTo>
                  <a:pt x="49301" y="7273544"/>
                </a:lnTo>
                <a:lnTo>
                  <a:pt x="49301" y="29464"/>
                </a:lnTo>
                <a:lnTo>
                  <a:pt x="9222232" y="29464"/>
                </a:lnTo>
                <a:lnTo>
                  <a:pt x="9222232" y="7273277"/>
                </a:lnTo>
                <a:lnTo>
                  <a:pt x="9271508" y="7273277"/>
                </a:lnTo>
                <a:lnTo>
                  <a:pt x="9271508" y="0"/>
                </a:lnTo>
                <a:close/>
              </a:path>
            </a:pathLst>
          </a:custGeom>
          <a:solidFill>
            <a:srgbClr val="000000"/>
          </a:solidFill>
        </p:spPr>
        <p:txBody>
          <a:bodyPr wrap="square" lIns="0" tIns="0" rIns="0" bIns="0" rtlCol="0"/>
          <a:lstStyle/>
          <a:p>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0058400" cy="7772400"/>
          </a:xfrm>
          <a:prstGeom prst="rect">
            <a:avLst/>
          </a:prstGeom>
          <a:blipFill>
            <a:blip r:embed="rId2" cstate="print"/>
            <a:stretch>
              <a:fillRect/>
            </a:stretch>
          </a:blipFill>
        </p:spPr>
        <p:txBody>
          <a:bodyPr wrap="square" lIns="0" tIns="0" rIns="0" bIns="0" rtlCol="0"/>
          <a:lstStyle/>
          <a:p>
            <a:endParaRPr/>
          </a:p>
        </p:txBody>
      </p:sp>
      <p:graphicFrame>
        <p:nvGraphicFramePr>
          <p:cNvPr id="3" name="object 3"/>
          <p:cNvGraphicFramePr>
            <a:graphicFrameLocks noGrp="1"/>
          </p:cNvGraphicFramePr>
          <p:nvPr/>
        </p:nvGraphicFramePr>
        <p:xfrm>
          <a:off x="405105" y="268407"/>
          <a:ext cx="9198611" cy="7259495"/>
        </p:xfrm>
        <a:graphic>
          <a:graphicData uri="http://schemas.openxmlformats.org/drawingml/2006/table">
            <a:tbl>
              <a:tblPr firstRow="1" bandRow="1">
                <a:tableStyleId>{2D5ABB26-0587-4C30-8999-92F81FD0307C}</a:tableStyleId>
              </a:tblPr>
              <a:tblGrid>
                <a:gridCol w="699771"/>
                <a:gridCol w="1613535"/>
                <a:gridCol w="6468110"/>
                <a:gridCol w="417195"/>
              </a:tblGrid>
              <a:tr h="1920176">
                <a:tc>
                  <a:txBody>
                    <a:bodyPr/>
                    <a:lstStyle/>
                    <a:p>
                      <a:pPr>
                        <a:lnSpc>
                          <a:spcPct val="100000"/>
                        </a:lnSpc>
                      </a:pPr>
                      <a:endParaRPr sz="1100">
                        <a:latin typeface="Times New Roman"/>
                        <a:cs typeface="Times New Roman"/>
                      </a:endParaRPr>
                    </a:p>
                  </a:txBody>
                  <a:tcPr marL="0" marR="0" marT="0" marB="0">
                    <a:lnL w="53975">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11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3810">
                        <a:lnSpc>
                          <a:spcPct val="100000"/>
                        </a:lnSpc>
                        <a:spcBef>
                          <a:spcPts val="365"/>
                        </a:spcBef>
                      </a:pPr>
                      <a:r>
                        <a:rPr sz="1100" spc="-15" dirty="0">
                          <a:latin typeface="Times New Roman"/>
                          <a:cs typeface="Times New Roman"/>
                        </a:rPr>
                        <a:t>generated</a:t>
                      </a:r>
                      <a:endParaRPr sz="1100">
                        <a:latin typeface="Times New Roman"/>
                        <a:cs typeface="Times New Roman"/>
                      </a:endParaRPr>
                    </a:p>
                    <a:p>
                      <a:pPr marL="3810" marR="831215">
                        <a:lnSpc>
                          <a:spcPct val="121800"/>
                        </a:lnSpc>
                        <a:spcBef>
                          <a:spcPts val="95"/>
                        </a:spcBef>
                      </a:pPr>
                      <a:r>
                        <a:rPr sz="1100" dirty="0">
                          <a:latin typeface="Times New Roman"/>
                          <a:cs typeface="Times New Roman"/>
                        </a:rPr>
                        <a:t>FR5. The </a:t>
                      </a:r>
                      <a:r>
                        <a:rPr sz="1100" spc="-10" dirty="0">
                          <a:latin typeface="Times New Roman"/>
                          <a:cs typeface="Times New Roman"/>
                        </a:rPr>
                        <a:t>user </a:t>
                      </a:r>
                      <a:r>
                        <a:rPr sz="1100" dirty="0">
                          <a:latin typeface="Times New Roman"/>
                          <a:cs typeface="Times New Roman"/>
                        </a:rPr>
                        <a:t>can </a:t>
                      </a:r>
                      <a:r>
                        <a:rPr sz="1100" spc="-20" dirty="0">
                          <a:latin typeface="Times New Roman"/>
                          <a:cs typeface="Times New Roman"/>
                        </a:rPr>
                        <a:t>view </a:t>
                      </a:r>
                      <a:r>
                        <a:rPr sz="1100" spc="-10" dirty="0">
                          <a:latin typeface="Times New Roman"/>
                          <a:cs typeface="Times New Roman"/>
                        </a:rPr>
                        <a:t>the </a:t>
                      </a:r>
                      <a:r>
                        <a:rPr sz="1100" spc="-15" dirty="0">
                          <a:latin typeface="Times New Roman"/>
                          <a:cs typeface="Times New Roman"/>
                        </a:rPr>
                        <a:t>services </a:t>
                      </a:r>
                      <a:r>
                        <a:rPr sz="1100" spc="-10" dirty="0">
                          <a:latin typeface="Times New Roman"/>
                          <a:cs typeface="Times New Roman"/>
                        </a:rPr>
                        <a:t>and, in </a:t>
                      </a:r>
                      <a:r>
                        <a:rPr sz="1100" spc="-5" dirty="0">
                          <a:latin typeface="Times New Roman"/>
                          <a:cs typeface="Times New Roman"/>
                        </a:rPr>
                        <a:t>any </a:t>
                      </a:r>
                      <a:r>
                        <a:rPr sz="1100" spc="-10" dirty="0">
                          <a:latin typeface="Times New Roman"/>
                          <a:cs typeface="Times New Roman"/>
                        </a:rPr>
                        <a:t>case, if </a:t>
                      </a:r>
                      <a:r>
                        <a:rPr sz="1100" spc="-15" dirty="0">
                          <a:latin typeface="Times New Roman"/>
                          <a:cs typeface="Times New Roman"/>
                        </a:rPr>
                        <a:t>he </a:t>
                      </a:r>
                      <a:r>
                        <a:rPr sz="1100" spc="-20" dirty="0">
                          <a:latin typeface="Times New Roman"/>
                          <a:cs typeface="Times New Roman"/>
                        </a:rPr>
                        <a:t>doesn’t </a:t>
                      </a:r>
                      <a:r>
                        <a:rPr sz="1100" spc="-15" dirty="0">
                          <a:latin typeface="Times New Roman"/>
                          <a:cs typeface="Times New Roman"/>
                        </a:rPr>
                        <a:t>like </a:t>
                      </a:r>
                      <a:r>
                        <a:rPr sz="1100" spc="-20" dirty="0">
                          <a:latin typeface="Times New Roman"/>
                          <a:cs typeface="Times New Roman"/>
                        </a:rPr>
                        <a:t>something, </a:t>
                      </a:r>
                      <a:r>
                        <a:rPr sz="1100" spc="-15" dirty="0">
                          <a:latin typeface="Times New Roman"/>
                          <a:cs typeface="Times New Roman"/>
                        </a:rPr>
                        <a:t>he/she </a:t>
                      </a:r>
                      <a:r>
                        <a:rPr sz="1100" dirty="0">
                          <a:latin typeface="Times New Roman"/>
                          <a:cs typeface="Times New Roman"/>
                        </a:rPr>
                        <a:t>can </a:t>
                      </a:r>
                      <a:r>
                        <a:rPr sz="1100" spc="-15" dirty="0">
                          <a:latin typeface="Times New Roman"/>
                          <a:cs typeface="Times New Roman"/>
                        </a:rPr>
                        <a:t>logout.  </a:t>
                      </a:r>
                      <a:r>
                        <a:rPr sz="1100" dirty="0">
                          <a:latin typeface="Times New Roman"/>
                          <a:cs typeface="Times New Roman"/>
                        </a:rPr>
                        <a:t>FR6. The </a:t>
                      </a:r>
                      <a:r>
                        <a:rPr sz="1100" spc="-10" dirty="0">
                          <a:latin typeface="Times New Roman"/>
                          <a:cs typeface="Times New Roman"/>
                        </a:rPr>
                        <a:t>user </a:t>
                      </a:r>
                      <a:r>
                        <a:rPr sz="1100" dirty="0">
                          <a:latin typeface="Times New Roman"/>
                          <a:cs typeface="Times New Roman"/>
                        </a:rPr>
                        <a:t>can </a:t>
                      </a:r>
                      <a:r>
                        <a:rPr sz="1100" spc="-20" dirty="0">
                          <a:latin typeface="Times New Roman"/>
                          <a:cs typeface="Times New Roman"/>
                        </a:rPr>
                        <a:t>select </a:t>
                      </a:r>
                      <a:r>
                        <a:rPr sz="1100" spc="-15" dirty="0">
                          <a:latin typeface="Times New Roman"/>
                          <a:cs typeface="Times New Roman"/>
                        </a:rPr>
                        <a:t>more </a:t>
                      </a:r>
                      <a:r>
                        <a:rPr sz="1100" spc="-5" dirty="0">
                          <a:latin typeface="Times New Roman"/>
                          <a:cs typeface="Times New Roman"/>
                        </a:rPr>
                        <a:t>than </a:t>
                      </a:r>
                      <a:r>
                        <a:rPr sz="1100" spc="-15" dirty="0">
                          <a:latin typeface="Times New Roman"/>
                          <a:cs typeface="Times New Roman"/>
                        </a:rPr>
                        <a:t>one </a:t>
                      </a:r>
                      <a:r>
                        <a:rPr sz="1100" spc="-10" dirty="0">
                          <a:latin typeface="Times New Roman"/>
                          <a:cs typeface="Times New Roman"/>
                        </a:rPr>
                        <a:t>service </a:t>
                      </a:r>
                      <a:r>
                        <a:rPr sz="1100" spc="5" dirty="0">
                          <a:latin typeface="Times New Roman"/>
                          <a:cs typeface="Times New Roman"/>
                        </a:rPr>
                        <a:t>at </a:t>
                      </a:r>
                      <a:r>
                        <a:rPr sz="1100" spc="-5" dirty="0">
                          <a:latin typeface="Times New Roman"/>
                          <a:cs typeface="Times New Roman"/>
                        </a:rPr>
                        <a:t>any </a:t>
                      </a:r>
                      <a:r>
                        <a:rPr sz="1100" spc="-15" dirty="0">
                          <a:latin typeface="Times New Roman"/>
                          <a:cs typeface="Times New Roman"/>
                        </a:rPr>
                        <a:t>time </a:t>
                      </a:r>
                      <a:r>
                        <a:rPr sz="1100" spc="-10" dirty="0">
                          <a:latin typeface="Times New Roman"/>
                          <a:cs typeface="Times New Roman"/>
                        </a:rPr>
                        <a:t>according </a:t>
                      </a:r>
                      <a:r>
                        <a:rPr sz="1100" dirty="0">
                          <a:latin typeface="Times New Roman"/>
                          <a:cs typeface="Times New Roman"/>
                        </a:rPr>
                        <a:t>to </a:t>
                      </a:r>
                      <a:r>
                        <a:rPr sz="1100" spc="-15" dirty="0">
                          <a:latin typeface="Times New Roman"/>
                          <a:cs typeface="Times New Roman"/>
                        </a:rPr>
                        <a:t>his</a:t>
                      </a:r>
                      <a:r>
                        <a:rPr sz="1100" spc="20" dirty="0">
                          <a:latin typeface="Times New Roman"/>
                          <a:cs typeface="Times New Roman"/>
                        </a:rPr>
                        <a:t> </a:t>
                      </a:r>
                      <a:r>
                        <a:rPr sz="1100" spc="-25" dirty="0">
                          <a:latin typeface="Times New Roman"/>
                          <a:cs typeface="Times New Roman"/>
                        </a:rPr>
                        <a:t>need</a:t>
                      </a:r>
                      <a:endParaRPr sz="1100">
                        <a:latin typeface="Times New Roman"/>
                        <a:cs typeface="Times New Roman"/>
                      </a:endParaRPr>
                    </a:p>
                    <a:p>
                      <a:pPr marL="3810">
                        <a:lnSpc>
                          <a:spcPct val="100000"/>
                        </a:lnSpc>
                        <a:spcBef>
                          <a:spcPts val="190"/>
                        </a:spcBef>
                      </a:pPr>
                      <a:r>
                        <a:rPr sz="1100" dirty="0">
                          <a:latin typeface="Times New Roman"/>
                          <a:cs typeface="Times New Roman"/>
                        </a:rPr>
                        <a:t>FR7. </a:t>
                      </a:r>
                      <a:r>
                        <a:rPr sz="1100" spc="-15" dirty="0">
                          <a:latin typeface="Times New Roman"/>
                          <a:cs typeface="Times New Roman"/>
                        </a:rPr>
                        <a:t>Also, </a:t>
                      </a:r>
                      <a:r>
                        <a:rPr sz="1100" spc="-10" dirty="0">
                          <a:latin typeface="Times New Roman"/>
                          <a:cs typeface="Times New Roman"/>
                        </a:rPr>
                        <a:t>the user </a:t>
                      </a:r>
                      <a:r>
                        <a:rPr sz="1100" spc="-20" dirty="0">
                          <a:latin typeface="Times New Roman"/>
                          <a:cs typeface="Times New Roman"/>
                        </a:rPr>
                        <a:t>will </a:t>
                      </a:r>
                      <a:r>
                        <a:rPr sz="1100" dirty="0">
                          <a:latin typeface="Times New Roman"/>
                          <a:cs typeface="Times New Roman"/>
                        </a:rPr>
                        <a:t>be </a:t>
                      </a:r>
                      <a:r>
                        <a:rPr sz="1100" spc="-20" dirty="0">
                          <a:latin typeface="Times New Roman"/>
                          <a:cs typeface="Times New Roman"/>
                        </a:rPr>
                        <a:t>allowed </a:t>
                      </a:r>
                      <a:r>
                        <a:rPr sz="1100" dirty="0">
                          <a:latin typeface="Times New Roman"/>
                          <a:cs typeface="Times New Roman"/>
                        </a:rPr>
                        <a:t>to </a:t>
                      </a:r>
                      <a:r>
                        <a:rPr sz="1100" spc="-20" dirty="0">
                          <a:latin typeface="Times New Roman"/>
                          <a:cs typeface="Times New Roman"/>
                        </a:rPr>
                        <a:t>follow only</a:t>
                      </a:r>
                      <a:r>
                        <a:rPr sz="1100" spc="160" dirty="0">
                          <a:latin typeface="Times New Roman"/>
                          <a:cs typeface="Times New Roman"/>
                        </a:rPr>
                        <a:t> </a:t>
                      </a:r>
                      <a:r>
                        <a:rPr sz="1100" spc="-10" dirty="0">
                          <a:latin typeface="Times New Roman"/>
                          <a:cs typeface="Times New Roman"/>
                        </a:rPr>
                        <a:t>those</a:t>
                      </a:r>
                      <a:endParaRPr sz="1100">
                        <a:latin typeface="Times New Roman"/>
                        <a:cs typeface="Times New Roman"/>
                      </a:endParaRPr>
                    </a:p>
                    <a:p>
                      <a:pPr marL="3810">
                        <a:lnSpc>
                          <a:spcPct val="100000"/>
                        </a:lnSpc>
                        <a:spcBef>
                          <a:spcPts val="365"/>
                        </a:spcBef>
                      </a:pPr>
                      <a:r>
                        <a:rPr sz="1100" spc="-10" dirty="0">
                          <a:latin typeface="Times New Roman"/>
                          <a:cs typeface="Times New Roman"/>
                        </a:rPr>
                        <a:t>accounts </a:t>
                      </a:r>
                      <a:r>
                        <a:rPr sz="1100" dirty="0">
                          <a:latin typeface="Times New Roman"/>
                          <a:cs typeface="Times New Roman"/>
                        </a:rPr>
                        <a:t>to </a:t>
                      </a:r>
                      <a:r>
                        <a:rPr sz="1100" spc="-20" dirty="0">
                          <a:latin typeface="Times New Roman"/>
                          <a:cs typeface="Times New Roman"/>
                        </a:rPr>
                        <a:t>get recommendation </a:t>
                      </a:r>
                      <a:r>
                        <a:rPr sz="1100" spc="-15" dirty="0">
                          <a:latin typeface="Times New Roman"/>
                          <a:cs typeface="Times New Roman"/>
                        </a:rPr>
                        <a:t>whose </a:t>
                      </a:r>
                      <a:r>
                        <a:rPr sz="1100" spc="-10" dirty="0">
                          <a:latin typeface="Times New Roman"/>
                          <a:cs typeface="Times New Roman"/>
                        </a:rPr>
                        <a:t>accounts </a:t>
                      </a:r>
                      <a:r>
                        <a:rPr sz="1100" spc="-15" dirty="0">
                          <a:latin typeface="Times New Roman"/>
                          <a:cs typeface="Times New Roman"/>
                        </a:rPr>
                        <a:t>he/she</a:t>
                      </a:r>
                      <a:r>
                        <a:rPr sz="1100" spc="170" dirty="0">
                          <a:latin typeface="Times New Roman"/>
                          <a:cs typeface="Times New Roman"/>
                        </a:rPr>
                        <a:t> </a:t>
                      </a:r>
                      <a:r>
                        <a:rPr sz="1100" spc="-20" dirty="0">
                          <a:latin typeface="Times New Roman"/>
                          <a:cs typeface="Times New Roman"/>
                        </a:rPr>
                        <a:t>likes.</a:t>
                      </a:r>
                      <a:endParaRPr sz="1100">
                        <a:latin typeface="Times New Roman"/>
                        <a:cs typeface="Times New Roman"/>
                      </a:endParaRPr>
                    </a:p>
                    <a:p>
                      <a:pPr marL="3810">
                        <a:lnSpc>
                          <a:spcPct val="100000"/>
                        </a:lnSpc>
                        <a:spcBef>
                          <a:spcPts val="190"/>
                        </a:spcBef>
                      </a:pPr>
                      <a:r>
                        <a:rPr sz="1100" dirty="0">
                          <a:latin typeface="Times New Roman"/>
                          <a:cs typeface="Times New Roman"/>
                        </a:rPr>
                        <a:t>FR8. The </a:t>
                      </a:r>
                      <a:r>
                        <a:rPr sz="1100" spc="-10" dirty="0">
                          <a:latin typeface="Times New Roman"/>
                          <a:cs typeface="Times New Roman"/>
                        </a:rPr>
                        <a:t>user </a:t>
                      </a:r>
                      <a:r>
                        <a:rPr sz="1100" spc="-20" dirty="0">
                          <a:latin typeface="Times New Roman"/>
                          <a:cs typeface="Times New Roman"/>
                        </a:rPr>
                        <a:t>will </a:t>
                      </a:r>
                      <a:r>
                        <a:rPr sz="1100" spc="-5" dirty="0">
                          <a:latin typeface="Times New Roman"/>
                          <a:cs typeface="Times New Roman"/>
                        </a:rPr>
                        <a:t>also </a:t>
                      </a:r>
                      <a:r>
                        <a:rPr sz="1100" dirty="0">
                          <a:latin typeface="Times New Roman"/>
                          <a:cs typeface="Times New Roman"/>
                        </a:rPr>
                        <a:t>be </a:t>
                      </a:r>
                      <a:r>
                        <a:rPr sz="1100" spc="-10" dirty="0">
                          <a:latin typeface="Times New Roman"/>
                          <a:cs typeface="Times New Roman"/>
                        </a:rPr>
                        <a:t>asked </a:t>
                      </a:r>
                      <a:r>
                        <a:rPr sz="1100" dirty="0">
                          <a:latin typeface="Times New Roman"/>
                          <a:cs typeface="Times New Roman"/>
                        </a:rPr>
                        <a:t>to </a:t>
                      </a:r>
                      <a:r>
                        <a:rPr sz="1100" spc="-20" dirty="0">
                          <a:latin typeface="Times New Roman"/>
                          <a:cs typeface="Times New Roman"/>
                        </a:rPr>
                        <a:t>give</a:t>
                      </a:r>
                      <a:r>
                        <a:rPr sz="1100" spc="-75" dirty="0">
                          <a:latin typeface="Times New Roman"/>
                          <a:cs typeface="Times New Roman"/>
                        </a:rPr>
                        <a:t> </a:t>
                      </a:r>
                      <a:r>
                        <a:rPr sz="1100" spc="-15" dirty="0">
                          <a:latin typeface="Times New Roman"/>
                          <a:cs typeface="Times New Roman"/>
                        </a:rPr>
                        <a:t>his/her</a:t>
                      </a:r>
                      <a:endParaRPr sz="1100">
                        <a:latin typeface="Times New Roman"/>
                        <a:cs typeface="Times New Roman"/>
                      </a:endParaRPr>
                    </a:p>
                    <a:p>
                      <a:pPr marL="3810">
                        <a:lnSpc>
                          <a:spcPct val="100000"/>
                        </a:lnSpc>
                        <a:spcBef>
                          <a:spcPts val="360"/>
                        </a:spcBef>
                      </a:pPr>
                      <a:r>
                        <a:rPr sz="1100" spc="-20" dirty="0">
                          <a:latin typeface="Times New Roman"/>
                          <a:cs typeface="Times New Roman"/>
                        </a:rPr>
                        <a:t>recommendation </a:t>
                      </a:r>
                      <a:r>
                        <a:rPr sz="1100" spc="-15" dirty="0">
                          <a:latin typeface="Times New Roman"/>
                          <a:cs typeface="Times New Roman"/>
                        </a:rPr>
                        <a:t>of </a:t>
                      </a:r>
                      <a:r>
                        <a:rPr sz="1100" spc="-10" dirty="0">
                          <a:latin typeface="Times New Roman"/>
                          <a:cs typeface="Times New Roman"/>
                        </a:rPr>
                        <a:t>series, </a:t>
                      </a:r>
                      <a:r>
                        <a:rPr sz="1100" spc="-25" dirty="0">
                          <a:latin typeface="Times New Roman"/>
                          <a:cs typeface="Times New Roman"/>
                        </a:rPr>
                        <a:t>movies </a:t>
                      </a:r>
                      <a:r>
                        <a:rPr sz="1100" spc="-5" dirty="0">
                          <a:latin typeface="Times New Roman"/>
                          <a:cs typeface="Times New Roman"/>
                        </a:rPr>
                        <a:t>and </a:t>
                      </a:r>
                      <a:r>
                        <a:rPr sz="1100" spc="-20" dirty="0">
                          <a:latin typeface="Times New Roman"/>
                          <a:cs typeface="Times New Roman"/>
                        </a:rPr>
                        <a:t>games </a:t>
                      </a:r>
                      <a:r>
                        <a:rPr sz="1100" spc="5" dirty="0">
                          <a:latin typeface="Times New Roman"/>
                          <a:cs typeface="Times New Roman"/>
                        </a:rPr>
                        <a:t>as </a:t>
                      </a:r>
                      <a:r>
                        <a:rPr sz="1100" spc="-15" dirty="0">
                          <a:latin typeface="Times New Roman"/>
                          <a:cs typeface="Times New Roman"/>
                        </a:rPr>
                        <a:t>soon </a:t>
                      </a:r>
                      <a:r>
                        <a:rPr sz="1100" spc="5" dirty="0">
                          <a:latin typeface="Times New Roman"/>
                          <a:cs typeface="Times New Roman"/>
                        </a:rPr>
                        <a:t>as </a:t>
                      </a:r>
                      <a:r>
                        <a:rPr sz="1100" spc="-15" dirty="0">
                          <a:latin typeface="Times New Roman"/>
                          <a:cs typeface="Times New Roman"/>
                        </a:rPr>
                        <a:t>he </a:t>
                      </a:r>
                      <a:r>
                        <a:rPr sz="1100" spc="-20" dirty="0">
                          <a:latin typeface="Times New Roman"/>
                          <a:cs typeface="Times New Roman"/>
                        </a:rPr>
                        <a:t>completes </a:t>
                      </a:r>
                      <a:r>
                        <a:rPr sz="1100" spc="-15" dirty="0">
                          <a:latin typeface="Times New Roman"/>
                          <a:cs typeface="Times New Roman"/>
                        </a:rPr>
                        <a:t>watching them or </a:t>
                      </a:r>
                      <a:r>
                        <a:rPr sz="1100" spc="-10" dirty="0">
                          <a:latin typeface="Times New Roman"/>
                          <a:cs typeface="Times New Roman"/>
                        </a:rPr>
                        <a:t>playing</a:t>
                      </a:r>
                      <a:r>
                        <a:rPr sz="1100" spc="220" dirty="0">
                          <a:latin typeface="Times New Roman"/>
                          <a:cs typeface="Times New Roman"/>
                        </a:rPr>
                        <a:t> </a:t>
                      </a:r>
                      <a:r>
                        <a:rPr sz="1100" spc="-20" dirty="0">
                          <a:latin typeface="Times New Roman"/>
                          <a:cs typeface="Times New Roman"/>
                        </a:rPr>
                        <a:t>them,</a:t>
                      </a:r>
                      <a:endParaRPr sz="1100">
                        <a:latin typeface="Times New Roman"/>
                        <a:cs typeface="Times New Roman"/>
                      </a:endParaRPr>
                    </a:p>
                    <a:p>
                      <a:pPr marL="3810">
                        <a:lnSpc>
                          <a:spcPct val="100000"/>
                        </a:lnSpc>
                        <a:spcBef>
                          <a:spcPts val="290"/>
                        </a:spcBef>
                      </a:pPr>
                      <a:r>
                        <a:rPr sz="1100" dirty="0">
                          <a:latin typeface="Times New Roman"/>
                          <a:cs typeface="Times New Roman"/>
                        </a:rPr>
                        <a:t>FR9. </a:t>
                      </a:r>
                      <a:r>
                        <a:rPr sz="1100" spc="-15" dirty="0">
                          <a:latin typeface="Times New Roman"/>
                          <a:cs typeface="Times New Roman"/>
                        </a:rPr>
                        <a:t>At </a:t>
                      </a:r>
                      <a:r>
                        <a:rPr sz="1100" spc="-10" dirty="0">
                          <a:latin typeface="Times New Roman"/>
                          <a:cs typeface="Times New Roman"/>
                        </a:rPr>
                        <a:t>the </a:t>
                      </a:r>
                      <a:r>
                        <a:rPr sz="1100" spc="-25" dirty="0">
                          <a:latin typeface="Times New Roman"/>
                          <a:cs typeface="Times New Roman"/>
                        </a:rPr>
                        <a:t>end when </a:t>
                      </a:r>
                      <a:r>
                        <a:rPr sz="1100" spc="-15" dirty="0">
                          <a:latin typeface="Times New Roman"/>
                          <a:cs typeface="Times New Roman"/>
                        </a:rPr>
                        <a:t>he </a:t>
                      </a:r>
                      <a:r>
                        <a:rPr sz="1100" spc="-20" dirty="0">
                          <a:latin typeface="Times New Roman"/>
                          <a:cs typeface="Times New Roman"/>
                        </a:rPr>
                        <a:t>wishes </a:t>
                      </a:r>
                      <a:r>
                        <a:rPr sz="1100" dirty="0">
                          <a:latin typeface="Times New Roman"/>
                          <a:cs typeface="Times New Roman"/>
                        </a:rPr>
                        <a:t>to </a:t>
                      </a:r>
                      <a:r>
                        <a:rPr sz="1100" spc="-15" dirty="0">
                          <a:latin typeface="Times New Roman"/>
                          <a:cs typeface="Times New Roman"/>
                        </a:rPr>
                        <a:t>exit </a:t>
                      </a:r>
                      <a:r>
                        <a:rPr sz="1100" spc="-10" dirty="0">
                          <a:latin typeface="Times New Roman"/>
                          <a:cs typeface="Times New Roman"/>
                        </a:rPr>
                        <a:t>the </a:t>
                      </a:r>
                      <a:r>
                        <a:rPr sz="1100" spc="5" dirty="0">
                          <a:latin typeface="Times New Roman"/>
                          <a:cs typeface="Times New Roman"/>
                        </a:rPr>
                        <a:t>app, </a:t>
                      </a:r>
                      <a:r>
                        <a:rPr sz="1100" spc="-15" dirty="0">
                          <a:latin typeface="Times New Roman"/>
                          <a:cs typeface="Times New Roman"/>
                        </a:rPr>
                        <a:t>he would </a:t>
                      </a:r>
                      <a:r>
                        <a:rPr sz="1100" dirty="0">
                          <a:latin typeface="Times New Roman"/>
                          <a:cs typeface="Times New Roman"/>
                        </a:rPr>
                        <a:t>be </a:t>
                      </a:r>
                      <a:r>
                        <a:rPr sz="1100" spc="-10" dirty="0">
                          <a:latin typeface="Times New Roman"/>
                          <a:cs typeface="Times New Roman"/>
                        </a:rPr>
                        <a:t>asked </a:t>
                      </a:r>
                      <a:r>
                        <a:rPr sz="1100" dirty="0">
                          <a:latin typeface="Times New Roman"/>
                          <a:cs typeface="Times New Roman"/>
                        </a:rPr>
                        <a:t>to </a:t>
                      </a:r>
                      <a:r>
                        <a:rPr sz="1100" spc="-20" dirty="0">
                          <a:latin typeface="Times New Roman"/>
                          <a:cs typeface="Times New Roman"/>
                        </a:rPr>
                        <a:t>give </a:t>
                      </a:r>
                      <a:r>
                        <a:rPr sz="1100" spc="-15" dirty="0">
                          <a:latin typeface="Times New Roman"/>
                          <a:cs typeface="Times New Roman"/>
                        </a:rPr>
                        <a:t>his feedback </a:t>
                      </a:r>
                      <a:r>
                        <a:rPr sz="1100" spc="-5" dirty="0">
                          <a:latin typeface="Times New Roman"/>
                          <a:cs typeface="Times New Roman"/>
                        </a:rPr>
                        <a:t>and </a:t>
                      </a:r>
                      <a:r>
                        <a:rPr sz="1100" spc="5" dirty="0">
                          <a:latin typeface="Times New Roman"/>
                          <a:cs typeface="Times New Roman"/>
                        </a:rPr>
                        <a:t>rate </a:t>
                      </a:r>
                      <a:r>
                        <a:rPr sz="1100" spc="-10" dirty="0">
                          <a:latin typeface="Times New Roman"/>
                          <a:cs typeface="Times New Roman"/>
                        </a:rPr>
                        <a:t>the</a:t>
                      </a:r>
                      <a:r>
                        <a:rPr sz="1100" spc="70" dirty="0">
                          <a:latin typeface="Times New Roman"/>
                          <a:cs typeface="Times New Roman"/>
                        </a:rPr>
                        <a:t> </a:t>
                      </a:r>
                      <a:r>
                        <a:rPr sz="1100" spc="-10" dirty="0">
                          <a:latin typeface="Times New Roman"/>
                          <a:cs typeface="Times New Roman"/>
                        </a:rPr>
                        <a:t>application.</a:t>
                      </a:r>
                      <a:endParaRPr sz="1100">
                        <a:latin typeface="Times New Roman"/>
                        <a:cs typeface="Times New Roman"/>
                      </a:endParaRPr>
                    </a:p>
                  </a:txBody>
                  <a:tcPr marL="0" marR="0" marT="4635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rowSpan="24">
                  <a:txBody>
                    <a:bodyPr/>
                    <a:lstStyle/>
                    <a:p>
                      <a:pPr>
                        <a:lnSpc>
                          <a:spcPct val="100000"/>
                        </a:lnSpc>
                      </a:pPr>
                      <a:endParaRPr sz="1100">
                        <a:latin typeface="Times New Roman"/>
                        <a:cs typeface="Times New Roman"/>
                      </a:endParaRPr>
                    </a:p>
                  </a:txBody>
                  <a:tcPr marL="0" marR="0" marT="0" marB="0">
                    <a:lnL w="6350">
                      <a:solidFill>
                        <a:srgbClr val="000000"/>
                      </a:solidFill>
                      <a:prstDash val="solid"/>
                    </a:lnL>
                    <a:lnR w="12700">
                      <a:solidFill>
                        <a:srgbClr val="000000"/>
                      </a:solidFill>
                      <a:prstDash val="solid"/>
                    </a:lnR>
                    <a:lnT w="6350">
                      <a:solidFill>
                        <a:srgbClr val="000000"/>
                      </a:solidFill>
                      <a:prstDash val="solid"/>
                    </a:lnT>
                  </a:tcPr>
                </a:tc>
              </a:tr>
              <a:tr h="650480">
                <a:tc rowSpan="23">
                  <a:txBody>
                    <a:bodyPr/>
                    <a:lstStyle/>
                    <a:p>
                      <a:pPr marL="30480">
                        <a:lnSpc>
                          <a:spcPct val="100000"/>
                        </a:lnSpc>
                        <a:spcBef>
                          <a:spcPts val="175"/>
                        </a:spcBef>
                      </a:pPr>
                      <a:r>
                        <a:rPr sz="1700" spc="10" dirty="0">
                          <a:latin typeface="Times New Roman"/>
                          <a:cs typeface="Times New Roman"/>
                        </a:rPr>
                        <a:t>5.</a:t>
                      </a:r>
                      <a:endParaRPr sz="1700">
                        <a:latin typeface="Times New Roman"/>
                        <a:cs typeface="Times New Roman"/>
                      </a:endParaRPr>
                    </a:p>
                  </a:txBody>
                  <a:tcPr marL="0" marR="0" marT="22225" marB="0">
                    <a:lnL w="53975">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rowSpan="23">
                  <a:txBody>
                    <a:bodyPr/>
                    <a:lstStyle/>
                    <a:p>
                      <a:pPr marL="3175">
                        <a:lnSpc>
                          <a:spcPct val="100000"/>
                        </a:lnSpc>
                        <a:spcBef>
                          <a:spcPts val="190"/>
                        </a:spcBef>
                      </a:pPr>
                      <a:r>
                        <a:rPr sz="1200" spc="-10" dirty="0">
                          <a:latin typeface="Times New Roman"/>
                          <a:cs typeface="Times New Roman"/>
                        </a:rPr>
                        <a:t>NON-FUNCTIONAL</a:t>
                      </a:r>
                      <a:endParaRPr sz="1200">
                        <a:latin typeface="Times New Roman"/>
                        <a:cs typeface="Times New Roman"/>
                      </a:endParaRPr>
                    </a:p>
                    <a:p>
                      <a:pPr marL="3175">
                        <a:lnSpc>
                          <a:spcPct val="100000"/>
                        </a:lnSpc>
                        <a:spcBef>
                          <a:spcPts val="360"/>
                        </a:spcBef>
                      </a:pPr>
                      <a:r>
                        <a:rPr sz="1200" spc="-5" dirty="0">
                          <a:latin typeface="Times New Roman"/>
                          <a:cs typeface="Times New Roman"/>
                        </a:rPr>
                        <a:t>REQUIREMENTS</a:t>
                      </a:r>
                      <a:endParaRPr sz="1200">
                        <a:latin typeface="Times New Roman"/>
                        <a:cs typeface="Times New Roman"/>
                      </a:endParaRPr>
                    </a:p>
                  </a:txBody>
                  <a:tcPr marL="0" marR="0" marT="24129"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3810">
                        <a:lnSpc>
                          <a:spcPct val="100000"/>
                        </a:lnSpc>
                        <a:spcBef>
                          <a:spcPts val="105"/>
                        </a:spcBef>
                      </a:pPr>
                      <a:r>
                        <a:rPr sz="1100" b="1" spc="-10" dirty="0">
                          <a:latin typeface="Times New Roman"/>
                          <a:cs typeface="Times New Roman"/>
                        </a:rPr>
                        <a:t>NFR1.</a:t>
                      </a:r>
                      <a:r>
                        <a:rPr sz="1100" b="1" spc="-5" dirty="0">
                          <a:latin typeface="Times New Roman"/>
                          <a:cs typeface="Times New Roman"/>
                        </a:rPr>
                        <a:t> </a:t>
                      </a:r>
                      <a:r>
                        <a:rPr sz="1100" b="1" dirty="0">
                          <a:latin typeface="Times New Roman"/>
                          <a:cs typeface="Times New Roman"/>
                        </a:rPr>
                        <a:t>SECURITY:</a:t>
                      </a:r>
                      <a:endParaRPr sz="1100">
                        <a:latin typeface="Times New Roman"/>
                        <a:cs typeface="Times New Roman"/>
                      </a:endParaRPr>
                    </a:p>
                    <a:p>
                      <a:pPr marL="3810">
                        <a:lnSpc>
                          <a:spcPct val="100000"/>
                        </a:lnSpc>
                        <a:spcBef>
                          <a:spcPts val="385"/>
                        </a:spcBef>
                      </a:pPr>
                      <a:r>
                        <a:rPr sz="1100" spc="-15" dirty="0">
                          <a:latin typeface="Times New Roman"/>
                          <a:cs typeface="Times New Roman"/>
                        </a:rPr>
                        <a:t>Account </a:t>
                      </a:r>
                      <a:r>
                        <a:rPr sz="1100" spc="-10" dirty="0">
                          <a:latin typeface="Times New Roman"/>
                          <a:cs typeface="Times New Roman"/>
                        </a:rPr>
                        <a:t>details </a:t>
                      </a:r>
                      <a:r>
                        <a:rPr sz="1100" spc="-20" dirty="0">
                          <a:latin typeface="Times New Roman"/>
                          <a:cs typeface="Times New Roman"/>
                        </a:rPr>
                        <a:t>will </a:t>
                      </a:r>
                      <a:r>
                        <a:rPr sz="1100" dirty="0">
                          <a:latin typeface="Times New Roman"/>
                          <a:cs typeface="Times New Roman"/>
                        </a:rPr>
                        <a:t>be </a:t>
                      </a:r>
                      <a:r>
                        <a:rPr sz="1100" spc="-10" dirty="0">
                          <a:latin typeface="Times New Roman"/>
                          <a:cs typeface="Times New Roman"/>
                        </a:rPr>
                        <a:t>protected in this </a:t>
                      </a:r>
                      <a:r>
                        <a:rPr sz="1100" spc="-15" dirty="0">
                          <a:latin typeface="Times New Roman"/>
                          <a:cs typeface="Times New Roman"/>
                        </a:rPr>
                        <a:t>legacy</a:t>
                      </a:r>
                      <a:r>
                        <a:rPr sz="1100" spc="165" dirty="0">
                          <a:latin typeface="Times New Roman"/>
                          <a:cs typeface="Times New Roman"/>
                        </a:rPr>
                        <a:t> </a:t>
                      </a:r>
                      <a:r>
                        <a:rPr sz="1100" spc="-15" dirty="0">
                          <a:latin typeface="Times New Roman"/>
                          <a:cs typeface="Times New Roman"/>
                        </a:rPr>
                        <a:t>Server</a:t>
                      </a:r>
                      <a:endParaRPr sz="1100">
                        <a:latin typeface="Times New Roman"/>
                        <a:cs typeface="Times New Roman"/>
                      </a:endParaRPr>
                    </a:p>
                    <a:p>
                      <a:pPr marL="36830">
                        <a:lnSpc>
                          <a:spcPct val="100000"/>
                        </a:lnSpc>
                        <a:spcBef>
                          <a:spcPts val="385"/>
                        </a:spcBef>
                      </a:pPr>
                      <a:r>
                        <a:rPr sz="1100" dirty="0">
                          <a:latin typeface="Times New Roman"/>
                          <a:cs typeface="Times New Roman"/>
                        </a:rPr>
                        <a:t>The </a:t>
                      </a:r>
                      <a:r>
                        <a:rPr sz="1100" spc="-20" dirty="0">
                          <a:latin typeface="Times New Roman"/>
                          <a:cs typeface="Times New Roman"/>
                        </a:rPr>
                        <a:t>recommendation </a:t>
                      </a:r>
                      <a:r>
                        <a:rPr sz="1100" spc="-15" dirty="0">
                          <a:latin typeface="Times New Roman"/>
                          <a:cs typeface="Times New Roman"/>
                        </a:rPr>
                        <a:t>of </a:t>
                      </a:r>
                      <a:r>
                        <a:rPr sz="1100" spc="-10" dirty="0">
                          <a:latin typeface="Times New Roman"/>
                          <a:cs typeface="Times New Roman"/>
                        </a:rPr>
                        <a:t>the user </a:t>
                      </a:r>
                      <a:r>
                        <a:rPr sz="1100" spc="-20" dirty="0">
                          <a:latin typeface="Times New Roman"/>
                          <a:cs typeface="Times New Roman"/>
                        </a:rPr>
                        <a:t>will </a:t>
                      </a:r>
                      <a:r>
                        <a:rPr sz="1100" dirty="0">
                          <a:latin typeface="Times New Roman"/>
                          <a:cs typeface="Times New Roman"/>
                        </a:rPr>
                        <a:t>be </a:t>
                      </a:r>
                      <a:r>
                        <a:rPr sz="1100" spc="-15" dirty="0">
                          <a:latin typeface="Times New Roman"/>
                          <a:cs typeface="Times New Roman"/>
                        </a:rPr>
                        <a:t>encrypted </a:t>
                      </a:r>
                      <a:r>
                        <a:rPr sz="1100" spc="-10" dirty="0">
                          <a:latin typeface="Times New Roman"/>
                          <a:cs typeface="Times New Roman"/>
                        </a:rPr>
                        <a:t>in </a:t>
                      </a:r>
                      <a:r>
                        <a:rPr sz="1100" spc="-5" dirty="0">
                          <a:latin typeface="Times New Roman"/>
                          <a:cs typeface="Times New Roman"/>
                        </a:rPr>
                        <a:t>such</a:t>
                      </a:r>
                      <a:r>
                        <a:rPr sz="1100" spc="25" dirty="0">
                          <a:latin typeface="Times New Roman"/>
                          <a:cs typeface="Times New Roman"/>
                        </a:rPr>
                        <a:t> </a:t>
                      </a:r>
                      <a:r>
                        <a:rPr sz="1100" dirty="0">
                          <a:latin typeface="Times New Roman"/>
                          <a:cs typeface="Times New Roman"/>
                        </a:rPr>
                        <a:t>a</a:t>
                      </a:r>
                      <a:endParaRPr sz="1100">
                        <a:latin typeface="Times New Roman"/>
                        <a:cs typeface="Times New Roman"/>
                      </a:endParaRPr>
                    </a:p>
                  </a:txBody>
                  <a:tcPr marL="0" marR="0" marT="13336" marB="0">
                    <a:lnL w="6350">
                      <a:solidFill>
                        <a:srgbClr val="000000"/>
                      </a:solidFill>
                      <a:prstDash val="solid"/>
                    </a:lnL>
                    <a:lnR w="6350">
                      <a:solidFill>
                        <a:srgbClr val="000000"/>
                      </a:solidFill>
                      <a:prstDash val="solid"/>
                    </a:lnR>
                    <a:lnT w="6350">
                      <a:solidFill>
                        <a:srgbClr val="000000"/>
                      </a:solidFill>
                      <a:prstDash val="solid"/>
                    </a:lnT>
                  </a:tcPr>
                </a:tc>
                <a:tc vMerge="1">
                  <a:txBody>
                    <a:bodyPr/>
                    <a:lstStyle/>
                    <a:p>
                      <a:endParaRPr/>
                    </a:p>
                  </a:txBody>
                  <a:tcPr marL="0" marR="0" marT="0" marB="0">
                    <a:lnL w="6350">
                      <a:solidFill>
                        <a:srgbClr val="000000"/>
                      </a:solidFill>
                      <a:prstDash val="solid"/>
                    </a:lnL>
                    <a:lnR w="12700">
                      <a:solidFill>
                        <a:srgbClr val="000000"/>
                      </a:solidFill>
                      <a:prstDash val="solid"/>
                    </a:lnR>
                    <a:lnT w="6350">
                      <a:solidFill>
                        <a:srgbClr val="000000"/>
                      </a:solidFill>
                      <a:prstDash val="solid"/>
                    </a:lnT>
                  </a:tcPr>
                </a:tc>
              </a:tr>
              <a:tr h="200574">
                <a:tc vMerge="1">
                  <a:txBody>
                    <a:bodyPr/>
                    <a:lstStyle/>
                    <a:p>
                      <a:endParaRPr/>
                    </a:p>
                  </a:txBody>
                  <a:tcPr marL="0" marR="0" marT="22225" marB="0">
                    <a:lnL w="53975">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vMerge="1">
                  <a:txBody>
                    <a:bodyPr/>
                    <a:lstStyle/>
                    <a:p>
                      <a:endParaRPr/>
                    </a:p>
                  </a:txBody>
                  <a:tcPr marL="0" marR="0" marT="2413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3810">
                        <a:lnSpc>
                          <a:spcPct val="100000"/>
                        </a:lnSpc>
                        <a:spcBef>
                          <a:spcPts val="30"/>
                        </a:spcBef>
                      </a:pPr>
                      <a:r>
                        <a:rPr sz="1100" dirty="0">
                          <a:latin typeface="Times New Roman"/>
                          <a:cs typeface="Times New Roman"/>
                        </a:rPr>
                        <a:t>Way </a:t>
                      </a:r>
                      <a:r>
                        <a:rPr sz="1100" spc="-5" dirty="0">
                          <a:latin typeface="Times New Roman"/>
                          <a:cs typeface="Times New Roman"/>
                        </a:rPr>
                        <a:t>that </a:t>
                      </a:r>
                      <a:r>
                        <a:rPr sz="1100" spc="-15" dirty="0">
                          <a:latin typeface="Times New Roman"/>
                          <a:cs typeface="Times New Roman"/>
                        </a:rPr>
                        <a:t>they </a:t>
                      </a:r>
                      <a:r>
                        <a:rPr sz="1100" spc="5" dirty="0">
                          <a:latin typeface="Times New Roman"/>
                          <a:cs typeface="Times New Roman"/>
                        </a:rPr>
                        <a:t>are </a:t>
                      </a:r>
                      <a:r>
                        <a:rPr sz="1100" spc="-20" dirty="0">
                          <a:latin typeface="Times New Roman"/>
                          <a:cs typeface="Times New Roman"/>
                        </a:rPr>
                        <a:t>not seen </a:t>
                      </a:r>
                      <a:r>
                        <a:rPr sz="1100" dirty="0">
                          <a:latin typeface="Times New Roman"/>
                          <a:cs typeface="Times New Roman"/>
                        </a:rPr>
                        <a:t>by </a:t>
                      </a:r>
                      <a:r>
                        <a:rPr sz="1100" spc="-10" dirty="0">
                          <a:latin typeface="Times New Roman"/>
                          <a:cs typeface="Times New Roman"/>
                        </a:rPr>
                        <a:t>the </a:t>
                      </a:r>
                      <a:r>
                        <a:rPr sz="1100" spc="-25" dirty="0">
                          <a:latin typeface="Times New Roman"/>
                          <a:cs typeface="Times New Roman"/>
                        </a:rPr>
                        <a:t>management</a:t>
                      </a:r>
                      <a:r>
                        <a:rPr sz="1100" spc="105" dirty="0">
                          <a:latin typeface="Times New Roman"/>
                          <a:cs typeface="Times New Roman"/>
                        </a:rPr>
                        <a:t> </a:t>
                      </a:r>
                      <a:r>
                        <a:rPr sz="1100" spc="-15" dirty="0">
                          <a:latin typeface="Times New Roman"/>
                          <a:cs typeface="Times New Roman"/>
                        </a:rPr>
                        <a:t>system.</a:t>
                      </a:r>
                      <a:endParaRPr sz="1100">
                        <a:latin typeface="Times New Roman"/>
                        <a:cs typeface="Times New Roman"/>
                      </a:endParaRPr>
                    </a:p>
                  </a:txBody>
                  <a:tcPr marL="0" marR="0" marT="3810" marB="0">
                    <a:lnL w="6350">
                      <a:solidFill>
                        <a:srgbClr val="000000"/>
                      </a:solidFill>
                      <a:prstDash val="solid"/>
                    </a:lnL>
                    <a:lnR w="6350">
                      <a:solidFill>
                        <a:srgbClr val="000000"/>
                      </a:solidFill>
                      <a:prstDash val="solid"/>
                    </a:lnR>
                  </a:tcPr>
                </a:tc>
                <a:tc vMerge="1">
                  <a:txBody>
                    <a:bodyPr/>
                    <a:lstStyle/>
                    <a:p>
                      <a:endParaRPr/>
                    </a:p>
                  </a:txBody>
                  <a:tcPr marL="0" marR="0" marT="0" marB="0">
                    <a:lnL w="6350">
                      <a:solidFill>
                        <a:srgbClr val="000000"/>
                      </a:solidFill>
                      <a:prstDash val="solid"/>
                    </a:lnL>
                    <a:lnR w="12700">
                      <a:solidFill>
                        <a:srgbClr val="000000"/>
                      </a:solidFill>
                      <a:prstDash val="solid"/>
                    </a:lnR>
                    <a:lnT w="6350">
                      <a:solidFill>
                        <a:srgbClr val="000000"/>
                      </a:solidFill>
                      <a:prstDash val="solid"/>
                    </a:lnT>
                  </a:tcPr>
                </a:tc>
              </a:tr>
              <a:tr h="207675">
                <a:tc vMerge="1">
                  <a:txBody>
                    <a:bodyPr/>
                    <a:lstStyle/>
                    <a:p>
                      <a:endParaRPr/>
                    </a:p>
                  </a:txBody>
                  <a:tcPr marL="0" marR="0" marT="22225" marB="0">
                    <a:lnL w="53975">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vMerge="1">
                  <a:txBody>
                    <a:bodyPr/>
                    <a:lstStyle/>
                    <a:p>
                      <a:endParaRPr/>
                    </a:p>
                  </a:txBody>
                  <a:tcPr marL="0" marR="0" marT="2413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3810">
                        <a:lnSpc>
                          <a:spcPct val="100000"/>
                        </a:lnSpc>
                        <a:spcBef>
                          <a:spcPts val="90"/>
                        </a:spcBef>
                      </a:pPr>
                      <a:r>
                        <a:rPr sz="1100" dirty="0">
                          <a:latin typeface="Times New Roman"/>
                          <a:cs typeface="Times New Roman"/>
                        </a:rPr>
                        <a:t>Each </a:t>
                      </a:r>
                      <a:r>
                        <a:rPr sz="1100" spc="-10" dirty="0">
                          <a:latin typeface="Times New Roman"/>
                          <a:cs typeface="Times New Roman"/>
                        </a:rPr>
                        <a:t>user using the application </a:t>
                      </a:r>
                      <a:r>
                        <a:rPr sz="1100" spc="-20" dirty="0">
                          <a:latin typeface="Times New Roman"/>
                          <a:cs typeface="Times New Roman"/>
                        </a:rPr>
                        <a:t>will </a:t>
                      </a:r>
                      <a:r>
                        <a:rPr sz="1100" spc="-10" dirty="0">
                          <a:latin typeface="Times New Roman"/>
                          <a:cs typeface="Times New Roman"/>
                        </a:rPr>
                        <a:t>have </a:t>
                      </a:r>
                      <a:r>
                        <a:rPr sz="1100" dirty="0">
                          <a:latin typeface="Times New Roman"/>
                          <a:cs typeface="Times New Roman"/>
                        </a:rPr>
                        <a:t>to </a:t>
                      </a:r>
                      <a:r>
                        <a:rPr sz="1100" spc="-15" dirty="0">
                          <a:latin typeface="Times New Roman"/>
                          <a:cs typeface="Times New Roman"/>
                        </a:rPr>
                        <a:t>make</a:t>
                      </a:r>
                      <a:r>
                        <a:rPr sz="1100" spc="85" dirty="0">
                          <a:latin typeface="Times New Roman"/>
                          <a:cs typeface="Times New Roman"/>
                        </a:rPr>
                        <a:t> </a:t>
                      </a:r>
                      <a:r>
                        <a:rPr sz="1100" spc="10" dirty="0">
                          <a:latin typeface="Times New Roman"/>
                          <a:cs typeface="Times New Roman"/>
                        </a:rPr>
                        <a:t>an</a:t>
                      </a:r>
                      <a:endParaRPr sz="1100">
                        <a:latin typeface="Times New Roman"/>
                        <a:cs typeface="Times New Roman"/>
                      </a:endParaRPr>
                    </a:p>
                  </a:txBody>
                  <a:tcPr marL="0" marR="0" marT="11430" marB="0">
                    <a:lnL w="6350">
                      <a:solidFill>
                        <a:srgbClr val="000000"/>
                      </a:solidFill>
                      <a:prstDash val="solid"/>
                    </a:lnL>
                    <a:lnR w="6350">
                      <a:solidFill>
                        <a:srgbClr val="000000"/>
                      </a:solidFill>
                      <a:prstDash val="solid"/>
                    </a:lnR>
                  </a:tcPr>
                </a:tc>
                <a:tc vMerge="1">
                  <a:txBody>
                    <a:bodyPr/>
                    <a:lstStyle/>
                    <a:p>
                      <a:endParaRPr/>
                    </a:p>
                  </a:txBody>
                  <a:tcPr marL="0" marR="0" marT="0" marB="0">
                    <a:lnL w="6350">
                      <a:solidFill>
                        <a:srgbClr val="000000"/>
                      </a:solidFill>
                      <a:prstDash val="solid"/>
                    </a:lnL>
                    <a:lnR w="12700">
                      <a:solidFill>
                        <a:srgbClr val="000000"/>
                      </a:solidFill>
                      <a:prstDash val="solid"/>
                    </a:lnR>
                    <a:lnT w="6350">
                      <a:solidFill>
                        <a:srgbClr val="000000"/>
                      </a:solidFill>
                      <a:prstDash val="solid"/>
                    </a:lnT>
                  </a:tcPr>
                </a:tc>
              </a:tr>
              <a:tr h="207518">
                <a:tc vMerge="1">
                  <a:txBody>
                    <a:bodyPr/>
                    <a:lstStyle/>
                    <a:p>
                      <a:endParaRPr/>
                    </a:p>
                  </a:txBody>
                  <a:tcPr marL="0" marR="0" marT="22225" marB="0">
                    <a:lnL w="53975">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vMerge="1">
                  <a:txBody>
                    <a:bodyPr/>
                    <a:lstStyle/>
                    <a:p>
                      <a:endParaRPr/>
                    </a:p>
                  </a:txBody>
                  <a:tcPr marL="0" marR="0" marT="2413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3810">
                        <a:lnSpc>
                          <a:spcPct val="100000"/>
                        </a:lnSpc>
                        <a:spcBef>
                          <a:spcPts val="90"/>
                        </a:spcBef>
                      </a:pPr>
                      <a:r>
                        <a:rPr sz="1100" spc="-10" dirty="0">
                          <a:latin typeface="Times New Roman"/>
                          <a:cs typeface="Times New Roman"/>
                        </a:rPr>
                        <a:t>account </a:t>
                      </a:r>
                      <a:r>
                        <a:rPr sz="1100" spc="-15" dirty="0">
                          <a:latin typeface="Times New Roman"/>
                          <a:cs typeface="Times New Roman"/>
                        </a:rPr>
                        <a:t>on </a:t>
                      </a:r>
                      <a:r>
                        <a:rPr sz="1100" spc="-10" dirty="0">
                          <a:latin typeface="Times New Roman"/>
                          <a:cs typeface="Times New Roman"/>
                        </a:rPr>
                        <a:t>this application </a:t>
                      </a:r>
                      <a:r>
                        <a:rPr sz="1100" spc="-5" dirty="0">
                          <a:latin typeface="Times New Roman"/>
                          <a:cs typeface="Times New Roman"/>
                        </a:rPr>
                        <a:t>and </a:t>
                      </a:r>
                      <a:r>
                        <a:rPr sz="1100" spc="-15" dirty="0">
                          <a:latin typeface="Times New Roman"/>
                          <a:cs typeface="Times New Roman"/>
                        </a:rPr>
                        <a:t>would </a:t>
                      </a:r>
                      <a:r>
                        <a:rPr sz="1100" dirty="0">
                          <a:latin typeface="Times New Roman"/>
                          <a:cs typeface="Times New Roman"/>
                        </a:rPr>
                        <a:t>be </a:t>
                      </a:r>
                      <a:r>
                        <a:rPr sz="1100" spc="-20" dirty="0">
                          <a:latin typeface="Times New Roman"/>
                          <a:cs typeface="Times New Roman"/>
                        </a:rPr>
                        <a:t>given </a:t>
                      </a:r>
                      <a:r>
                        <a:rPr sz="1100" dirty="0">
                          <a:latin typeface="Times New Roman"/>
                          <a:cs typeface="Times New Roman"/>
                        </a:rPr>
                        <a:t>a</a:t>
                      </a:r>
                      <a:r>
                        <a:rPr sz="1100" spc="-15" dirty="0">
                          <a:latin typeface="Times New Roman"/>
                          <a:cs typeface="Times New Roman"/>
                        </a:rPr>
                        <a:t> </a:t>
                      </a:r>
                      <a:r>
                        <a:rPr sz="1100" dirty="0">
                          <a:latin typeface="Times New Roman"/>
                          <a:cs typeface="Times New Roman"/>
                        </a:rPr>
                        <a:t>separate</a:t>
                      </a:r>
                      <a:endParaRPr sz="1100">
                        <a:latin typeface="Times New Roman"/>
                        <a:cs typeface="Times New Roman"/>
                      </a:endParaRPr>
                    </a:p>
                  </a:txBody>
                  <a:tcPr marL="0" marR="0" marT="11430" marB="0">
                    <a:lnL w="6350">
                      <a:solidFill>
                        <a:srgbClr val="000000"/>
                      </a:solidFill>
                      <a:prstDash val="solid"/>
                    </a:lnL>
                    <a:lnR w="6350">
                      <a:solidFill>
                        <a:srgbClr val="000000"/>
                      </a:solidFill>
                      <a:prstDash val="solid"/>
                    </a:lnR>
                  </a:tcPr>
                </a:tc>
                <a:tc vMerge="1">
                  <a:txBody>
                    <a:bodyPr/>
                    <a:lstStyle/>
                    <a:p>
                      <a:endParaRPr/>
                    </a:p>
                  </a:txBody>
                  <a:tcPr marL="0" marR="0" marT="0" marB="0">
                    <a:lnL w="6350">
                      <a:solidFill>
                        <a:srgbClr val="000000"/>
                      </a:solidFill>
                      <a:prstDash val="solid"/>
                    </a:lnL>
                    <a:lnR w="12700">
                      <a:solidFill>
                        <a:srgbClr val="000000"/>
                      </a:solidFill>
                      <a:prstDash val="solid"/>
                    </a:lnR>
                    <a:lnT w="6350">
                      <a:solidFill>
                        <a:srgbClr val="000000"/>
                      </a:solidFill>
                      <a:prstDash val="solid"/>
                    </a:lnT>
                  </a:tcPr>
                </a:tc>
              </a:tr>
              <a:tr h="207581">
                <a:tc vMerge="1">
                  <a:txBody>
                    <a:bodyPr/>
                    <a:lstStyle/>
                    <a:p>
                      <a:endParaRPr/>
                    </a:p>
                  </a:txBody>
                  <a:tcPr marL="0" marR="0" marT="22225" marB="0">
                    <a:lnL w="53975">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vMerge="1">
                  <a:txBody>
                    <a:bodyPr/>
                    <a:lstStyle/>
                    <a:p>
                      <a:endParaRPr/>
                    </a:p>
                  </a:txBody>
                  <a:tcPr marL="0" marR="0" marT="2413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3810">
                        <a:lnSpc>
                          <a:spcPct val="100000"/>
                        </a:lnSpc>
                        <a:spcBef>
                          <a:spcPts val="90"/>
                        </a:spcBef>
                      </a:pPr>
                      <a:r>
                        <a:rPr sz="1100" spc="-20" dirty="0">
                          <a:latin typeface="Times New Roman"/>
                          <a:cs typeface="Times New Roman"/>
                        </a:rPr>
                        <a:t>login </a:t>
                      </a:r>
                      <a:r>
                        <a:rPr sz="1100" spc="-15" dirty="0">
                          <a:latin typeface="Times New Roman"/>
                          <a:cs typeface="Times New Roman"/>
                        </a:rPr>
                        <a:t>id. All </a:t>
                      </a:r>
                      <a:r>
                        <a:rPr sz="1100" spc="-10" dirty="0">
                          <a:latin typeface="Times New Roman"/>
                          <a:cs typeface="Times New Roman"/>
                        </a:rPr>
                        <a:t>the </a:t>
                      </a:r>
                      <a:r>
                        <a:rPr sz="1100" spc="-15" dirty="0">
                          <a:latin typeface="Times New Roman"/>
                          <a:cs typeface="Times New Roman"/>
                        </a:rPr>
                        <a:t>modifications made </a:t>
                      </a:r>
                      <a:r>
                        <a:rPr sz="1100" dirty="0">
                          <a:latin typeface="Times New Roman"/>
                          <a:cs typeface="Times New Roman"/>
                        </a:rPr>
                        <a:t>by </a:t>
                      </a:r>
                      <a:r>
                        <a:rPr sz="1100" spc="-10" dirty="0">
                          <a:latin typeface="Times New Roman"/>
                          <a:cs typeface="Times New Roman"/>
                        </a:rPr>
                        <a:t>the </a:t>
                      </a:r>
                      <a:r>
                        <a:rPr sz="1100" spc="-5" dirty="0">
                          <a:latin typeface="Times New Roman"/>
                          <a:cs typeface="Times New Roman"/>
                        </a:rPr>
                        <a:t>users </a:t>
                      </a:r>
                      <a:r>
                        <a:rPr sz="1100" spc="-20" dirty="0">
                          <a:latin typeface="Times New Roman"/>
                          <a:cs typeface="Times New Roman"/>
                        </a:rPr>
                        <a:t>will</a:t>
                      </a:r>
                      <a:r>
                        <a:rPr sz="1100" spc="90" dirty="0">
                          <a:latin typeface="Times New Roman"/>
                          <a:cs typeface="Times New Roman"/>
                        </a:rPr>
                        <a:t> </a:t>
                      </a:r>
                      <a:r>
                        <a:rPr sz="1100" dirty="0">
                          <a:latin typeface="Times New Roman"/>
                          <a:cs typeface="Times New Roman"/>
                        </a:rPr>
                        <a:t>be</a:t>
                      </a:r>
                      <a:endParaRPr sz="1100">
                        <a:latin typeface="Times New Roman"/>
                        <a:cs typeface="Times New Roman"/>
                      </a:endParaRPr>
                    </a:p>
                  </a:txBody>
                  <a:tcPr marL="0" marR="0" marT="11430" marB="0">
                    <a:lnL w="6350">
                      <a:solidFill>
                        <a:srgbClr val="000000"/>
                      </a:solidFill>
                      <a:prstDash val="solid"/>
                    </a:lnL>
                    <a:lnR w="6350">
                      <a:solidFill>
                        <a:srgbClr val="000000"/>
                      </a:solidFill>
                      <a:prstDash val="solid"/>
                    </a:lnR>
                  </a:tcPr>
                </a:tc>
                <a:tc vMerge="1">
                  <a:txBody>
                    <a:bodyPr/>
                    <a:lstStyle/>
                    <a:p>
                      <a:endParaRPr/>
                    </a:p>
                  </a:txBody>
                  <a:tcPr marL="0" marR="0" marT="0" marB="0">
                    <a:lnL w="6350">
                      <a:solidFill>
                        <a:srgbClr val="000000"/>
                      </a:solidFill>
                      <a:prstDash val="solid"/>
                    </a:lnL>
                    <a:lnR w="12700">
                      <a:solidFill>
                        <a:srgbClr val="000000"/>
                      </a:solidFill>
                      <a:prstDash val="solid"/>
                    </a:lnR>
                    <a:lnT w="6350">
                      <a:solidFill>
                        <a:srgbClr val="000000"/>
                      </a:solidFill>
                      <a:prstDash val="solid"/>
                    </a:lnT>
                  </a:tcPr>
                </a:tc>
              </a:tr>
              <a:tr h="207581">
                <a:tc vMerge="1">
                  <a:txBody>
                    <a:bodyPr/>
                    <a:lstStyle/>
                    <a:p>
                      <a:endParaRPr/>
                    </a:p>
                  </a:txBody>
                  <a:tcPr marL="0" marR="0" marT="22225" marB="0">
                    <a:lnL w="53975">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vMerge="1">
                  <a:txBody>
                    <a:bodyPr/>
                    <a:lstStyle/>
                    <a:p>
                      <a:endParaRPr/>
                    </a:p>
                  </a:txBody>
                  <a:tcPr marL="0" marR="0" marT="2413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3810">
                        <a:lnSpc>
                          <a:spcPct val="100000"/>
                        </a:lnSpc>
                        <a:spcBef>
                          <a:spcPts val="90"/>
                        </a:spcBef>
                      </a:pPr>
                      <a:r>
                        <a:rPr sz="1100" spc="-15" dirty="0">
                          <a:latin typeface="Times New Roman"/>
                          <a:cs typeface="Times New Roman"/>
                        </a:rPr>
                        <a:t>synchronised with </a:t>
                      </a:r>
                      <a:r>
                        <a:rPr sz="1100" spc="-10" dirty="0">
                          <a:latin typeface="Times New Roman"/>
                          <a:cs typeface="Times New Roman"/>
                        </a:rPr>
                        <a:t>the </a:t>
                      </a:r>
                      <a:r>
                        <a:rPr sz="1100" spc="-5" dirty="0">
                          <a:latin typeface="Times New Roman"/>
                          <a:cs typeface="Times New Roman"/>
                        </a:rPr>
                        <a:t>database </a:t>
                      </a:r>
                      <a:r>
                        <a:rPr sz="1100" spc="-15" dirty="0">
                          <a:latin typeface="Times New Roman"/>
                          <a:cs typeface="Times New Roman"/>
                        </a:rPr>
                        <a:t>for </a:t>
                      </a:r>
                      <a:r>
                        <a:rPr sz="1100" spc="-10" dirty="0">
                          <a:latin typeface="Times New Roman"/>
                          <a:cs typeface="Times New Roman"/>
                        </a:rPr>
                        <a:t>instant</a:t>
                      </a:r>
                      <a:r>
                        <a:rPr sz="1100" spc="25" dirty="0">
                          <a:latin typeface="Times New Roman"/>
                          <a:cs typeface="Times New Roman"/>
                        </a:rPr>
                        <a:t> </a:t>
                      </a:r>
                      <a:r>
                        <a:rPr sz="1100" spc="-15" dirty="0">
                          <a:latin typeface="Times New Roman"/>
                          <a:cs typeface="Times New Roman"/>
                        </a:rPr>
                        <a:t>reflection.</a:t>
                      </a:r>
                      <a:endParaRPr sz="1100">
                        <a:latin typeface="Times New Roman"/>
                        <a:cs typeface="Times New Roman"/>
                      </a:endParaRPr>
                    </a:p>
                  </a:txBody>
                  <a:tcPr marL="0" marR="0" marT="11430" marB="0">
                    <a:lnL w="6350">
                      <a:solidFill>
                        <a:srgbClr val="000000"/>
                      </a:solidFill>
                      <a:prstDash val="solid"/>
                    </a:lnL>
                    <a:lnR w="6350">
                      <a:solidFill>
                        <a:srgbClr val="000000"/>
                      </a:solidFill>
                      <a:prstDash val="solid"/>
                    </a:lnR>
                  </a:tcPr>
                </a:tc>
                <a:tc vMerge="1">
                  <a:txBody>
                    <a:bodyPr/>
                    <a:lstStyle/>
                    <a:p>
                      <a:endParaRPr/>
                    </a:p>
                  </a:txBody>
                  <a:tcPr marL="0" marR="0" marT="0" marB="0">
                    <a:lnL w="6350">
                      <a:solidFill>
                        <a:srgbClr val="000000"/>
                      </a:solidFill>
                      <a:prstDash val="solid"/>
                    </a:lnL>
                    <a:lnR w="12700">
                      <a:solidFill>
                        <a:srgbClr val="000000"/>
                      </a:solidFill>
                      <a:prstDash val="solid"/>
                    </a:lnR>
                    <a:lnT w="6350">
                      <a:solidFill>
                        <a:srgbClr val="000000"/>
                      </a:solidFill>
                      <a:prstDash val="solid"/>
                    </a:lnT>
                  </a:tcPr>
                </a:tc>
              </a:tr>
              <a:tr h="207445">
                <a:tc vMerge="1">
                  <a:txBody>
                    <a:bodyPr/>
                    <a:lstStyle/>
                    <a:p>
                      <a:endParaRPr/>
                    </a:p>
                  </a:txBody>
                  <a:tcPr marL="0" marR="0" marT="22225" marB="0">
                    <a:lnL w="53975">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vMerge="1">
                  <a:txBody>
                    <a:bodyPr/>
                    <a:lstStyle/>
                    <a:p>
                      <a:endParaRPr/>
                    </a:p>
                  </a:txBody>
                  <a:tcPr marL="0" marR="0" marT="2413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3810">
                        <a:lnSpc>
                          <a:spcPct val="100000"/>
                        </a:lnSpc>
                        <a:spcBef>
                          <a:spcPts val="90"/>
                        </a:spcBef>
                      </a:pPr>
                      <a:r>
                        <a:rPr sz="1100" b="1" spc="-10" dirty="0">
                          <a:latin typeface="Times New Roman"/>
                          <a:cs typeface="Times New Roman"/>
                        </a:rPr>
                        <a:t>NFR2.</a:t>
                      </a:r>
                      <a:r>
                        <a:rPr sz="1100" b="1" spc="-5" dirty="0">
                          <a:latin typeface="Times New Roman"/>
                          <a:cs typeface="Times New Roman"/>
                        </a:rPr>
                        <a:t> </a:t>
                      </a:r>
                      <a:r>
                        <a:rPr sz="1100" b="1" spc="-10" dirty="0">
                          <a:latin typeface="Times New Roman"/>
                          <a:cs typeface="Times New Roman"/>
                        </a:rPr>
                        <a:t>PERFORMANCE:</a:t>
                      </a:r>
                      <a:endParaRPr sz="1100">
                        <a:latin typeface="Times New Roman"/>
                        <a:cs typeface="Times New Roman"/>
                      </a:endParaRPr>
                    </a:p>
                  </a:txBody>
                  <a:tcPr marL="0" marR="0" marT="11430" marB="0">
                    <a:lnL w="6350">
                      <a:solidFill>
                        <a:srgbClr val="000000"/>
                      </a:solidFill>
                      <a:prstDash val="solid"/>
                    </a:lnL>
                    <a:lnR w="6350">
                      <a:solidFill>
                        <a:srgbClr val="000000"/>
                      </a:solidFill>
                      <a:prstDash val="solid"/>
                    </a:lnR>
                  </a:tcPr>
                </a:tc>
                <a:tc vMerge="1">
                  <a:txBody>
                    <a:bodyPr/>
                    <a:lstStyle/>
                    <a:p>
                      <a:endParaRPr/>
                    </a:p>
                  </a:txBody>
                  <a:tcPr marL="0" marR="0" marT="0" marB="0">
                    <a:lnL w="6350">
                      <a:solidFill>
                        <a:srgbClr val="000000"/>
                      </a:solidFill>
                      <a:prstDash val="solid"/>
                    </a:lnL>
                    <a:lnR w="12700">
                      <a:solidFill>
                        <a:srgbClr val="000000"/>
                      </a:solidFill>
                      <a:prstDash val="solid"/>
                    </a:lnR>
                    <a:lnT w="6350">
                      <a:solidFill>
                        <a:srgbClr val="000000"/>
                      </a:solidFill>
                      <a:prstDash val="solid"/>
                    </a:lnT>
                  </a:tcPr>
                </a:tc>
              </a:tr>
              <a:tr h="207615">
                <a:tc vMerge="1">
                  <a:txBody>
                    <a:bodyPr/>
                    <a:lstStyle/>
                    <a:p>
                      <a:endParaRPr/>
                    </a:p>
                  </a:txBody>
                  <a:tcPr marL="0" marR="0" marT="22225" marB="0">
                    <a:lnL w="53975">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vMerge="1">
                  <a:txBody>
                    <a:bodyPr/>
                    <a:lstStyle/>
                    <a:p>
                      <a:endParaRPr/>
                    </a:p>
                  </a:txBody>
                  <a:tcPr marL="0" marR="0" marT="2413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3810">
                        <a:lnSpc>
                          <a:spcPct val="100000"/>
                        </a:lnSpc>
                        <a:spcBef>
                          <a:spcPts val="90"/>
                        </a:spcBef>
                      </a:pPr>
                      <a:r>
                        <a:rPr sz="1100" spc="-5" dirty="0">
                          <a:latin typeface="Times New Roman"/>
                          <a:cs typeface="Times New Roman"/>
                        </a:rPr>
                        <a:t>The </a:t>
                      </a:r>
                      <a:r>
                        <a:rPr sz="1100" spc="-10" dirty="0">
                          <a:latin typeface="Times New Roman"/>
                          <a:cs typeface="Times New Roman"/>
                        </a:rPr>
                        <a:t>product </a:t>
                      </a:r>
                      <a:r>
                        <a:rPr sz="1100" spc="-20" dirty="0">
                          <a:latin typeface="Times New Roman"/>
                          <a:cs typeface="Times New Roman"/>
                        </a:rPr>
                        <a:t>will </a:t>
                      </a:r>
                      <a:r>
                        <a:rPr sz="1100" dirty="0">
                          <a:latin typeface="Times New Roman"/>
                          <a:cs typeface="Times New Roman"/>
                        </a:rPr>
                        <a:t>be </a:t>
                      </a:r>
                      <a:r>
                        <a:rPr sz="1100" spc="-5" dirty="0">
                          <a:latin typeface="Times New Roman"/>
                          <a:cs typeface="Times New Roman"/>
                        </a:rPr>
                        <a:t>based </a:t>
                      </a:r>
                      <a:r>
                        <a:rPr sz="1100" spc="-15" dirty="0">
                          <a:latin typeface="Times New Roman"/>
                          <a:cs typeface="Times New Roman"/>
                        </a:rPr>
                        <a:t>on </a:t>
                      </a:r>
                      <a:r>
                        <a:rPr sz="1100" spc="-10" dirty="0">
                          <a:latin typeface="Times New Roman"/>
                          <a:cs typeface="Times New Roman"/>
                        </a:rPr>
                        <a:t>the local </a:t>
                      </a:r>
                      <a:r>
                        <a:rPr sz="1100" spc="-15" dirty="0">
                          <a:latin typeface="Times New Roman"/>
                          <a:cs typeface="Times New Roman"/>
                        </a:rPr>
                        <a:t>server </a:t>
                      </a:r>
                      <a:r>
                        <a:rPr sz="1100" spc="-5" dirty="0">
                          <a:latin typeface="Times New Roman"/>
                          <a:cs typeface="Times New Roman"/>
                        </a:rPr>
                        <a:t>and </a:t>
                      </a:r>
                      <a:r>
                        <a:rPr sz="1100" spc="-10" dirty="0">
                          <a:latin typeface="Times New Roman"/>
                          <a:cs typeface="Times New Roman"/>
                        </a:rPr>
                        <a:t>it</a:t>
                      </a:r>
                      <a:r>
                        <a:rPr sz="1100" spc="215" dirty="0">
                          <a:latin typeface="Times New Roman"/>
                          <a:cs typeface="Times New Roman"/>
                        </a:rPr>
                        <a:t> </a:t>
                      </a:r>
                      <a:r>
                        <a:rPr sz="1100" spc="-20" dirty="0">
                          <a:latin typeface="Times New Roman"/>
                          <a:cs typeface="Times New Roman"/>
                        </a:rPr>
                        <a:t>will</a:t>
                      </a:r>
                      <a:endParaRPr sz="1100">
                        <a:latin typeface="Times New Roman"/>
                        <a:cs typeface="Times New Roman"/>
                      </a:endParaRPr>
                    </a:p>
                  </a:txBody>
                  <a:tcPr marL="0" marR="0" marT="11430" marB="0">
                    <a:lnL w="6350">
                      <a:solidFill>
                        <a:srgbClr val="000000"/>
                      </a:solidFill>
                      <a:prstDash val="solid"/>
                    </a:lnL>
                    <a:lnR w="6350">
                      <a:solidFill>
                        <a:srgbClr val="000000"/>
                      </a:solidFill>
                      <a:prstDash val="solid"/>
                    </a:lnR>
                  </a:tcPr>
                </a:tc>
                <a:tc vMerge="1">
                  <a:txBody>
                    <a:bodyPr/>
                    <a:lstStyle/>
                    <a:p>
                      <a:endParaRPr/>
                    </a:p>
                  </a:txBody>
                  <a:tcPr marL="0" marR="0" marT="0" marB="0">
                    <a:lnL w="6350">
                      <a:solidFill>
                        <a:srgbClr val="000000"/>
                      </a:solidFill>
                      <a:prstDash val="solid"/>
                    </a:lnL>
                    <a:lnR w="12700">
                      <a:solidFill>
                        <a:srgbClr val="000000"/>
                      </a:solidFill>
                      <a:prstDash val="solid"/>
                    </a:lnR>
                    <a:lnT w="6350">
                      <a:solidFill>
                        <a:srgbClr val="000000"/>
                      </a:solidFill>
                      <a:prstDash val="solid"/>
                    </a:lnT>
                  </a:tcPr>
                </a:tc>
              </a:tr>
              <a:tr h="207844">
                <a:tc vMerge="1">
                  <a:txBody>
                    <a:bodyPr/>
                    <a:lstStyle/>
                    <a:p>
                      <a:endParaRPr/>
                    </a:p>
                  </a:txBody>
                  <a:tcPr marL="0" marR="0" marT="22225" marB="0">
                    <a:lnL w="53975">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vMerge="1">
                  <a:txBody>
                    <a:bodyPr/>
                    <a:lstStyle/>
                    <a:p>
                      <a:endParaRPr/>
                    </a:p>
                  </a:txBody>
                  <a:tcPr marL="0" marR="0" marT="2413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3810">
                        <a:lnSpc>
                          <a:spcPct val="100000"/>
                        </a:lnSpc>
                        <a:spcBef>
                          <a:spcPts val="90"/>
                        </a:spcBef>
                      </a:pPr>
                      <a:r>
                        <a:rPr sz="1100" spc="-5" dirty="0">
                          <a:latin typeface="Times New Roman"/>
                          <a:cs typeface="Times New Roman"/>
                        </a:rPr>
                        <a:t>take </a:t>
                      </a:r>
                      <a:r>
                        <a:rPr sz="1100" spc="5" dirty="0">
                          <a:latin typeface="Times New Roman"/>
                          <a:cs typeface="Times New Roman"/>
                        </a:rPr>
                        <a:t>an </a:t>
                      </a:r>
                      <a:r>
                        <a:rPr sz="1100" spc="-10" dirty="0">
                          <a:latin typeface="Times New Roman"/>
                          <a:cs typeface="Times New Roman"/>
                        </a:rPr>
                        <a:t>initial </a:t>
                      </a:r>
                      <a:r>
                        <a:rPr sz="1100" spc="-15" dirty="0">
                          <a:latin typeface="Times New Roman"/>
                          <a:cs typeface="Times New Roman"/>
                        </a:rPr>
                        <a:t>loading </a:t>
                      </a:r>
                      <a:r>
                        <a:rPr sz="1100" spc="-20" dirty="0">
                          <a:latin typeface="Times New Roman"/>
                          <a:cs typeface="Times New Roman"/>
                        </a:rPr>
                        <a:t>time. </a:t>
                      </a:r>
                      <a:r>
                        <a:rPr sz="1100" spc="-5" dirty="0">
                          <a:latin typeface="Times New Roman"/>
                          <a:cs typeface="Times New Roman"/>
                        </a:rPr>
                        <a:t>The </a:t>
                      </a:r>
                      <a:r>
                        <a:rPr sz="1100" spc="-10" dirty="0">
                          <a:latin typeface="Times New Roman"/>
                          <a:cs typeface="Times New Roman"/>
                        </a:rPr>
                        <a:t>performance</a:t>
                      </a:r>
                      <a:r>
                        <a:rPr sz="1100" spc="-25" dirty="0">
                          <a:latin typeface="Times New Roman"/>
                          <a:cs typeface="Times New Roman"/>
                        </a:rPr>
                        <a:t> </a:t>
                      </a:r>
                      <a:r>
                        <a:rPr sz="1100" spc="-15" dirty="0">
                          <a:latin typeface="Times New Roman"/>
                          <a:cs typeface="Times New Roman"/>
                        </a:rPr>
                        <a:t>would</a:t>
                      </a:r>
                      <a:endParaRPr sz="1100">
                        <a:latin typeface="Times New Roman"/>
                        <a:cs typeface="Times New Roman"/>
                      </a:endParaRPr>
                    </a:p>
                  </a:txBody>
                  <a:tcPr marL="0" marR="0" marT="11430" marB="0">
                    <a:lnL w="6350">
                      <a:solidFill>
                        <a:srgbClr val="000000"/>
                      </a:solidFill>
                      <a:prstDash val="solid"/>
                    </a:lnL>
                    <a:lnR w="6350">
                      <a:solidFill>
                        <a:srgbClr val="000000"/>
                      </a:solidFill>
                      <a:prstDash val="solid"/>
                    </a:lnR>
                  </a:tcPr>
                </a:tc>
                <a:tc vMerge="1">
                  <a:txBody>
                    <a:bodyPr/>
                    <a:lstStyle/>
                    <a:p>
                      <a:endParaRPr/>
                    </a:p>
                  </a:txBody>
                  <a:tcPr marL="0" marR="0" marT="0" marB="0">
                    <a:lnL w="6350">
                      <a:solidFill>
                        <a:srgbClr val="000000"/>
                      </a:solidFill>
                      <a:prstDash val="solid"/>
                    </a:lnL>
                    <a:lnR w="12700">
                      <a:solidFill>
                        <a:srgbClr val="000000"/>
                      </a:solidFill>
                      <a:prstDash val="solid"/>
                    </a:lnR>
                    <a:lnT w="6350">
                      <a:solidFill>
                        <a:srgbClr val="000000"/>
                      </a:solidFill>
                      <a:prstDash val="solid"/>
                    </a:lnT>
                  </a:tcPr>
                </a:tc>
              </a:tr>
              <a:tr h="207675">
                <a:tc vMerge="1">
                  <a:txBody>
                    <a:bodyPr/>
                    <a:lstStyle/>
                    <a:p>
                      <a:endParaRPr/>
                    </a:p>
                  </a:txBody>
                  <a:tcPr marL="0" marR="0" marT="22225" marB="0">
                    <a:lnL w="53975">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vMerge="1">
                  <a:txBody>
                    <a:bodyPr/>
                    <a:lstStyle/>
                    <a:p>
                      <a:endParaRPr/>
                    </a:p>
                  </a:txBody>
                  <a:tcPr marL="0" marR="0" marT="2413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3810">
                        <a:lnSpc>
                          <a:spcPct val="100000"/>
                        </a:lnSpc>
                        <a:spcBef>
                          <a:spcPts val="90"/>
                        </a:spcBef>
                      </a:pPr>
                      <a:r>
                        <a:rPr sz="1100" spc="-20" dirty="0">
                          <a:latin typeface="Times New Roman"/>
                          <a:cs typeface="Times New Roman"/>
                        </a:rPr>
                        <a:t>depend </a:t>
                      </a:r>
                      <a:r>
                        <a:rPr sz="1100" spc="-15" dirty="0">
                          <a:latin typeface="Times New Roman"/>
                          <a:cs typeface="Times New Roman"/>
                        </a:rPr>
                        <a:t>on </a:t>
                      </a:r>
                      <a:r>
                        <a:rPr sz="1100" spc="-5" dirty="0">
                          <a:latin typeface="Times New Roman"/>
                          <a:cs typeface="Times New Roman"/>
                        </a:rPr>
                        <a:t>hardware </a:t>
                      </a:r>
                      <a:r>
                        <a:rPr sz="1100" spc="-20" dirty="0">
                          <a:latin typeface="Times New Roman"/>
                          <a:cs typeface="Times New Roman"/>
                        </a:rPr>
                        <a:t>component </a:t>
                      </a:r>
                      <a:r>
                        <a:rPr sz="1100" spc="-15" dirty="0">
                          <a:latin typeface="Times New Roman"/>
                          <a:cs typeface="Times New Roman"/>
                        </a:rPr>
                        <a:t>of </a:t>
                      </a:r>
                      <a:r>
                        <a:rPr sz="1100" spc="-5" dirty="0">
                          <a:latin typeface="Times New Roman"/>
                          <a:cs typeface="Times New Roman"/>
                        </a:rPr>
                        <a:t>both parties.</a:t>
                      </a:r>
                      <a:r>
                        <a:rPr sz="1100" spc="80" dirty="0">
                          <a:latin typeface="Times New Roman"/>
                          <a:cs typeface="Times New Roman"/>
                        </a:rPr>
                        <a:t> </a:t>
                      </a:r>
                      <a:r>
                        <a:rPr sz="1100" dirty="0">
                          <a:latin typeface="Times New Roman"/>
                          <a:cs typeface="Times New Roman"/>
                        </a:rPr>
                        <a:t>The</a:t>
                      </a:r>
                      <a:endParaRPr sz="1100">
                        <a:latin typeface="Times New Roman"/>
                        <a:cs typeface="Times New Roman"/>
                      </a:endParaRPr>
                    </a:p>
                  </a:txBody>
                  <a:tcPr marL="0" marR="0" marT="11430" marB="0">
                    <a:lnL w="6350">
                      <a:solidFill>
                        <a:srgbClr val="000000"/>
                      </a:solidFill>
                      <a:prstDash val="solid"/>
                    </a:lnL>
                    <a:lnR w="6350">
                      <a:solidFill>
                        <a:srgbClr val="000000"/>
                      </a:solidFill>
                      <a:prstDash val="solid"/>
                    </a:lnR>
                  </a:tcPr>
                </a:tc>
                <a:tc vMerge="1">
                  <a:txBody>
                    <a:bodyPr/>
                    <a:lstStyle/>
                    <a:p>
                      <a:endParaRPr/>
                    </a:p>
                  </a:txBody>
                  <a:tcPr marL="0" marR="0" marT="0" marB="0">
                    <a:lnL w="6350">
                      <a:solidFill>
                        <a:srgbClr val="000000"/>
                      </a:solidFill>
                      <a:prstDash val="solid"/>
                    </a:lnL>
                    <a:lnR w="12700">
                      <a:solidFill>
                        <a:srgbClr val="000000"/>
                      </a:solidFill>
                      <a:prstDash val="solid"/>
                    </a:lnR>
                    <a:lnT w="6350">
                      <a:solidFill>
                        <a:srgbClr val="000000"/>
                      </a:solidFill>
                      <a:prstDash val="solid"/>
                    </a:lnT>
                  </a:tcPr>
                </a:tc>
              </a:tr>
              <a:tr h="207581">
                <a:tc vMerge="1">
                  <a:txBody>
                    <a:bodyPr/>
                    <a:lstStyle/>
                    <a:p>
                      <a:endParaRPr/>
                    </a:p>
                  </a:txBody>
                  <a:tcPr marL="0" marR="0" marT="22225" marB="0">
                    <a:lnL w="53975">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vMerge="1">
                  <a:txBody>
                    <a:bodyPr/>
                    <a:lstStyle/>
                    <a:p>
                      <a:endParaRPr/>
                    </a:p>
                  </a:txBody>
                  <a:tcPr marL="0" marR="0" marT="2413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3810">
                        <a:lnSpc>
                          <a:spcPct val="100000"/>
                        </a:lnSpc>
                        <a:spcBef>
                          <a:spcPts val="90"/>
                        </a:spcBef>
                      </a:pPr>
                      <a:r>
                        <a:rPr sz="1100" spc="-10" dirty="0">
                          <a:latin typeface="Times New Roman"/>
                          <a:cs typeface="Times New Roman"/>
                        </a:rPr>
                        <a:t>system </a:t>
                      </a:r>
                      <a:r>
                        <a:rPr sz="1100" spc="-20" dirty="0">
                          <a:latin typeface="Times New Roman"/>
                          <a:cs typeface="Times New Roman"/>
                        </a:rPr>
                        <a:t>will </a:t>
                      </a:r>
                      <a:r>
                        <a:rPr sz="1100" spc="-10" dirty="0">
                          <a:latin typeface="Times New Roman"/>
                          <a:cs typeface="Times New Roman"/>
                        </a:rPr>
                        <a:t>have </a:t>
                      </a:r>
                      <a:r>
                        <a:rPr sz="1100" spc="-15" dirty="0">
                          <a:latin typeface="Times New Roman"/>
                          <a:cs typeface="Times New Roman"/>
                        </a:rPr>
                        <a:t>different entries </a:t>
                      </a:r>
                      <a:r>
                        <a:rPr sz="1100" spc="-10" dirty="0">
                          <a:latin typeface="Times New Roman"/>
                          <a:cs typeface="Times New Roman"/>
                        </a:rPr>
                        <a:t>in </a:t>
                      </a:r>
                      <a:r>
                        <a:rPr sz="1100" dirty="0">
                          <a:latin typeface="Times New Roman"/>
                          <a:cs typeface="Times New Roman"/>
                        </a:rPr>
                        <a:t>database </a:t>
                      </a:r>
                      <a:r>
                        <a:rPr sz="1100" spc="-15" dirty="0">
                          <a:latin typeface="Times New Roman"/>
                          <a:cs typeface="Times New Roman"/>
                        </a:rPr>
                        <a:t>for </a:t>
                      </a:r>
                      <a:r>
                        <a:rPr sz="1100" spc="-5" dirty="0">
                          <a:latin typeface="Times New Roman"/>
                          <a:cs typeface="Times New Roman"/>
                        </a:rPr>
                        <a:t>users</a:t>
                      </a:r>
                      <a:r>
                        <a:rPr sz="1100" spc="70" dirty="0">
                          <a:latin typeface="Times New Roman"/>
                          <a:cs typeface="Times New Roman"/>
                        </a:rPr>
                        <a:t> </a:t>
                      </a:r>
                      <a:r>
                        <a:rPr sz="1100" spc="-5" dirty="0">
                          <a:latin typeface="Times New Roman"/>
                          <a:cs typeface="Times New Roman"/>
                        </a:rPr>
                        <a:t>and</a:t>
                      </a:r>
                      <a:endParaRPr sz="1100">
                        <a:latin typeface="Times New Roman"/>
                        <a:cs typeface="Times New Roman"/>
                      </a:endParaRPr>
                    </a:p>
                  </a:txBody>
                  <a:tcPr marL="0" marR="0" marT="11430" marB="0">
                    <a:lnL w="6350">
                      <a:solidFill>
                        <a:srgbClr val="000000"/>
                      </a:solidFill>
                      <a:prstDash val="solid"/>
                    </a:lnL>
                    <a:lnR w="6350">
                      <a:solidFill>
                        <a:srgbClr val="000000"/>
                      </a:solidFill>
                      <a:prstDash val="solid"/>
                    </a:lnR>
                  </a:tcPr>
                </a:tc>
                <a:tc vMerge="1">
                  <a:txBody>
                    <a:bodyPr/>
                    <a:lstStyle/>
                    <a:p>
                      <a:endParaRPr/>
                    </a:p>
                  </a:txBody>
                  <a:tcPr marL="0" marR="0" marT="0" marB="0">
                    <a:lnL w="6350">
                      <a:solidFill>
                        <a:srgbClr val="000000"/>
                      </a:solidFill>
                      <a:prstDash val="solid"/>
                    </a:lnL>
                    <a:lnR w="12700">
                      <a:solidFill>
                        <a:srgbClr val="000000"/>
                      </a:solidFill>
                      <a:prstDash val="solid"/>
                    </a:lnR>
                    <a:lnT w="6350">
                      <a:solidFill>
                        <a:srgbClr val="000000"/>
                      </a:solidFill>
                      <a:prstDash val="solid"/>
                    </a:lnT>
                  </a:tcPr>
                </a:tc>
              </a:tr>
              <a:tr h="207581">
                <a:tc vMerge="1">
                  <a:txBody>
                    <a:bodyPr/>
                    <a:lstStyle/>
                    <a:p>
                      <a:endParaRPr/>
                    </a:p>
                  </a:txBody>
                  <a:tcPr marL="0" marR="0" marT="22225" marB="0">
                    <a:lnL w="53975">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vMerge="1">
                  <a:txBody>
                    <a:bodyPr/>
                    <a:lstStyle/>
                    <a:p>
                      <a:endParaRPr/>
                    </a:p>
                  </a:txBody>
                  <a:tcPr marL="0" marR="0" marT="2413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3810">
                        <a:lnSpc>
                          <a:spcPct val="100000"/>
                        </a:lnSpc>
                        <a:spcBef>
                          <a:spcPts val="90"/>
                        </a:spcBef>
                      </a:pPr>
                      <a:r>
                        <a:rPr sz="1100" spc="-20" dirty="0">
                          <a:latin typeface="Times New Roman"/>
                          <a:cs typeface="Times New Roman"/>
                        </a:rPr>
                        <a:t>employees.</a:t>
                      </a:r>
                      <a:endParaRPr sz="1100">
                        <a:latin typeface="Times New Roman"/>
                        <a:cs typeface="Times New Roman"/>
                      </a:endParaRPr>
                    </a:p>
                  </a:txBody>
                  <a:tcPr marL="0" marR="0" marT="11430" marB="0">
                    <a:lnL w="6350">
                      <a:solidFill>
                        <a:srgbClr val="000000"/>
                      </a:solidFill>
                      <a:prstDash val="solid"/>
                    </a:lnL>
                    <a:lnR w="6350">
                      <a:solidFill>
                        <a:srgbClr val="000000"/>
                      </a:solidFill>
                      <a:prstDash val="solid"/>
                    </a:lnR>
                  </a:tcPr>
                </a:tc>
                <a:tc vMerge="1">
                  <a:txBody>
                    <a:bodyPr/>
                    <a:lstStyle/>
                    <a:p>
                      <a:endParaRPr/>
                    </a:p>
                  </a:txBody>
                  <a:tcPr marL="0" marR="0" marT="0" marB="0">
                    <a:lnL w="6350">
                      <a:solidFill>
                        <a:srgbClr val="000000"/>
                      </a:solidFill>
                      <a:prstDash val="solid"/>
                    </a:lnL>
                    <a:lnR w="12700">
                      <a:solidFill>
                        <a:srgbClr val="000000"/>
                      </a:solidFill>
                      <a:prstDash val="solid"/>
                    </a:lnR>
                    <a:lnT w="6350">
                      <a:solidFill>
                        <a:srgbClr val="000000"/>
                      </a:solidFill>
                      <a:prstDash val="solid"/>
                    </a:lnT>
                  </a:tcPr>
                </a:tc>
              </a:tr>
              <a:tr h="207518">
                <a:tc vMerge="1">
                  <a:txBody>
                    <a:bodyPr/>
                    <a:lstStyle/>
                    <a:p>
                      <a:endParaRPr/>
                    </a:p>
                  </a:txBody>
                  <a:tcPr marL="0" marR="0" marT="22225" marB="0">
                    <a:lnL w="53975">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vMerge="1">
                  <a:txBody>
                    <a:bodyPr/>
                    <a:lstStyle/>
                    <a:p>
                      <a:endParaRPr/>
                    </a:p>
                  </a:txBody>
                  <a:tcPr marL="0" marR="0" marT="2413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3810">
                        <a:lnSpc>
                          <a:spcPct val="100000"/>
                        </a:lnSpc>
                        <a:spcBef>
                          <a:spcPts val="90"/>
                        </a:spcBef>
                      </a:pPr>
                      <a:r>
                        <a:rPr sz="1100" b="1" spc="-10" dirty="0">
                          <a:latin typeface="Times New Roman"/>
                          <a:cs typeface="Times New Roman"/>
                        </a:rPr>
                        <a:t>NFR3. </a:t>
                      </a:r>
                      <a:r>
                        <a:rPr sz="1100" b="1" spc="-5" dirty="0">
                          <a:latin typeface="Times New Roman"/>
                          <a:cs typeface="Times New Roman"/>
                        </a:rPr>
                        <a:t>SAFETY</a:t>
                      </a:r>
                      <a:r>
                        <a:rPr sz="1100" b="1" dirty="0">
                          <a:latin typeface="Times New Roman"/>
                          <a:cs typeface="Times New Roman"/>
                        </a:rPr>
                        <a:t> </a:t>
                      </a:r>
                      <a:r>
                        <a:rPr sz="1100" b="1" spc="-5" dirty="0">
                          <a:latin typeface="Times New Roman"/>
                          <a:cs typeface="Times New Roman"/>
                        </a:rPr>
                        <a:t>REQUIREMENTS:</a:t>
                      </a:r>
                      <a:endParaRPr sz="1100">
                        <a:latin typeface="Times New Roman"/>
                        <a:cs typeface="Times New Roman"/>
                      </a:endParaRPr>
                    </a:p>
                  </a:txBody>
                  <a:tcPr marL="0" marR="0" marT="11430" marB="0">
                    <a:lnL w="6350">
                      <a:solidFill>
                        <a:srgbClr val="000000"/>
                      </a:solidFill>
                      <a:prstDash val="solid"/>
                    </a:lnL>
                    <a:lnR w="6350">
                      <a:solidFill>
                        <a:srgbClr val="000000"/>
                      </a:solidFill>
                      <a:prstDash val="solid"/>
                    </a:lnR>
                  </a:tcPr>
                </a:tc>
                <a:tc vMerge="1">
                  <a:txBody>
                    <a:bodyPr/>
                    <a:lstStyle/>
                    <a:p>
                      <a:endParaRPr/>
                    </a:p>
                  </a:txBody>
                  <a:tcPr marL="0" marR="0" marT="0" marB="0">
                    <a:lnL w="6350">
                      <a:solidFill>
                        <a:srgbClr val="000000"/>
                      </a:solidFill>
                      <a:prstDash val="solid"/>
                    </a:lnL>
                    <a:lnR w="12700">
                      <a:solidFill>
                        <a:srgbClr val="000000"/>
                      </a:solidFill>
                      <a:prstDash val="solid"/>
                    </a:lnR>
                    <a:lnT w="6350">
                      <a:solidFill>
                        <a:srgbClr val="000000"/>
                      </a:solidFill>
                      <a:prstDash val="solid"/>
                    </a:lnT>
                  </a:tcPr>
                </a:tc>
              </a:tr>
              <a:tr h="207581">
                <a:tc vMerge="1">
                  <a:txBody>
                    <a:bodyPr/>
                    <a:lstStyle/>
                    <a:p>
                      <a:endParaRPr/>
                    </a:p>
                  </a:txBody>
                  <a:tcPr marL="0" marR="0" marT="22225" marB="0">
                    <a:lnL w="53975">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vMerge="1">
                  <a:txBody>
                    <a:bodyPr/>
                    <a:lstStyle/>
                    <a:p>
                      <a:endParaRPr/>
                    </a:p>
                  </a:txBody>
                  <a:tcPr marL="0" marR="0" marT="2413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3810">
                        <a:lnSpc>
                          <a:spcPct val="100000"/>
                        </a:lnSpc>
                        <a:spcBef>
                          <a:spcPts val="90"/>
                        </a:spcBef>
                      </a:pPr>
                      <a:r>
                        <a:rPr sz="1100" spc="-15" dirty="0">
                          <a:latin typeface="Times New Roman"/>
                          <a:cs typeface="Times New Roman"/>
                        </a:rPr>
                        <a:t>All </a:t>
                      </a:r>
                      <a:r>
                        <a:rPr sz="1100" spc="-10" dirty="0">
                          <a:latin typeface="Times New Roman"/>
                          <a:cs typeface="Times New Roman"/>
                        </a:rPr>
                        <a:t>the </a:t>
                      </a:r>
                      <a:r>
                        <a:rPr sz="1100" spc="-15" dirty="0">
                          <a:latin typeface="Times New Roman"/>
                          <a:cs typeface="Times New Roman"/>
                        </a:rPr>
                        <a:t>vulnerabilities </a:t>
                      </a:r>
                      <a:r>
                        <a:rPr sz="1100" spc="-10" dirty="0">
                          <a:latin typeface="Times New Roman"/>
                          <a:cs typeface="Times New Roman"/>
                        </a:rPr>
                        <a:t>in </a:t>
                      </a:r>
                      <a:r>
                        <a:rPr sz="1100" spc="-5" dirty="0">
                          <a:latin typeface="Times New Roman"/>
                          <a:cs typeface="Times New Roman"/>
                        </a:rPr>
                        <a:t>the </a:t>
                      </a:r>
                      <a:r>
                        <a:rPr sz="1100" spc="-10" dirty="0">
                          <a:latin typeface="Times New Roman"/>
                          <a:cs typeface="Times New Roman"/>
                        </a:rPr>
                        <a:t>system should </a:t>
                      </a:r>
                      <a:r>
                        <a:rPr sz="1100" dirty="0">
                          <a:latin typeface="Times New Roman"/>
                          <a:cs typeface="Times New Roman"/>
                        </a:rPr>
                        <a:t>be </a:t>
                      </a:r>
                      <a:r>
                        <a:rPr sz="1100" spc="-10" dirty="0">
                          <a:latin typeface="Times New Roman"/>
                          <a:cs typeface="Times New Roman"/>
                        </a:rPr>
                        <a:t>tested</a:t>
                      </a:r>
                      <a:r>
                        <a:rPr sz="1100" spc="45" dirty="0">
                          <a:latin typeface="Times New Roman"/>
                          <a:cs typeface="Times New Roman"/>
                        </a:rPr>
                        <a:t> </a:t>
                      </a:r>
                      <a:r>
                        <a:rPr sz="1100" spc="-5" dirty="0">
                          <a:latin typeface="Times New Roman"/>
                          <a:cs typeface="Times New Roman"/>
                        </a:rPr>
                        <a:t>and</a:t>
                      </a:r>
                      <a:endParaRPr sz="1100">
                        <a:latin typeface="Times New Roman"/>
                        <a:cs typeface="Times New Roman"/>
                      </a:endParaRPr>
                    </a:p>
                  </a:txBody>
                  <a:tcPr marL="0" marR="0" marT="11430" marB="0">
                    <a:lnL w="6350">
                      <a:solidFill>
                        <a:srgbClr val="000000"/>
                      </a:solidFill>
                      <a:prstDash val="solid"/>
                    </a:lnL>
                    <a:lnR w="6350">
                      <a:solidFill>
                        <a:srgbClr val="000000"/>
                      </a:solidFill>
                      <a:prstDash val="solid"/>
                    </a:lnR>
                  </a:tcPr>
                </a:tc>
                <a:tc vMerge="1">
                  <a:txBody>
                    <a:bodyPr/>
                    <a:lstStyle/>
                    <a:p>
                      <a:endParaRPr/>
                    </a:p>
                  </a:txBody>
                  <a:tcPr marL="0" marR="0" marT="0" marB="0">
                    <a:lnL w="6350">
                      <a:solidFill>
                        <a:srgbClr val="000000"/>
                      </a:solidFill>
                      <a:prstDash val="solid"/>
                    </a:lnL>
                    <a:lnR w="12700">
                      <a:solidFill>
                        <a:srgbClr val="000000"/>
                      </a:solidFill>
                      <a:prstDash val="solid"/>
                    </a:lnR>
                    <a:lnT w="6350">
                      <a:solidFill>
                        <a:srgbClr val="000000"/>
                      </a:solidFill>
                      <a:prstDash val="solid"/>
                    </a:lnT>
                  </a:tcPr>
                </a:tc>
              </a:tr>
              <a:tr h="207445">
                <a:tc vMerge="1">
                  <a:txBody>
                    <a:bodyPr/>
                    <a:lstStyle/>
                    <a:p>
                      <a:endParaRPr/>
                    </a:p>
                  </a:txBody>
                  <a:tcPr marL="0" marR="0" marT="22225" marB="0">
                    <a:lnL w="53975">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vMerge="1">
                  <a:txBody>
                    <a:bodyPr/>
                    <a:lstStyle/>
                    <a:p>
                      <a:endParaRPr/>
                    </a:p>
                  </a:txBody>
                  <a:tcPr marL="0" marR="0" marT="2413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3810">
                        <a:lnSpc>
                          <a:spcPct val="100000"/>
                        </a:lnSpc>
                        <a:spcBef>
                          <a:spcPts val="90"/>
                        </a:spcBef>
                      </a:pPr>
                      <a:r>
                        <a:rPr sz="1100" spc="-20" dirty="0">
                          <a:latin typeface="Times New Roman"/>
                          <a:cs typeface="Times New Roman"/>
                        </a:rPr>
                        <a:t>filled </a:t>
                      </a:r>
                      <a:r>
                        <a:rPr sz="1100" spc="-5" dirty="0">
                          <a:latin typeface="Times New Roman"/>
                          <a:cs typeface="Times New Roman"/>
                        </a:rPr>
                        <a:t>prior </a:t>
                      </a:r>
                      <a:r>
                        <a:rPr sz="1100" dirty="0">
                          <a:latin typeface="Times New Roman"/>
                          <a:cs typeface="Times New Roman"/>
                        </a:rPr>
                        <a:t>to </a:t>
                      </a:r>
                      <a:r>
                        <a:rPr sz="1100" spc="-15" dirty="0">
                          <a:latin typeface="Times New Roman"/>
                          <a:cs typeface="Times New Roman"/>
                        </a:rPr>
                        <a:t>serving </a:t>
                      </a:r>
                      <a:r>
                        <a:rPr sz="1100" spc="-10" dirty="0">
                          <a:latin typeface="Times New Roman"/>
                          <a:cs typeface="Times New Roman"/>
                        </a:rPr>
                        <a:t>it </a:t>
                      </a:r>
                      <a:r>
                        <a:rPr sz="1100" dirty="0">
                          <a:latin typeface="Times New Roman"/>
                          <a:cs typeface="Times New Roman"/>
                        </a:rPr>
                        <a:t>to </a:t>
                      </a:r>
                      <a:r>
                        <a:rPr sz="1100" spc="-5" dirty="0">
                          <a:latin typeface="Times New Roman"/>
                          <a:cs typeface="Times New Roman"/>
                        </a:rPr>
                        <a:t>the users. </a:t>
                      </a:r>
                      <a:r>
                        <a:rPr sz="1100" dirty="0">
                          <a:latin typeface="Times New Roman"/>
                          <a:cs typeface="Times New Roman"/>
                        </a:rPr>
                        <a:t>The </a:t>
                      </a:r>
                      <a:r>
                        <a:rPr sz="1100" spc="-10" dirty="0">
                          <a:latin typeface="Times New Roman"/>
                          <a:cs typeface="Times New Roman"/>
                        </a:rPr>
                        <a:t>servers should</a:t>
                      </a:r>
                      <a:r>
                        <a:rPr sz="1100" spc="220" dirty="0">
                          <a:latin typeface="Times New Roman"/>
                          <a:cs typeface="Times New Roman"/>
                        </a:rPr>
                        <a:t> </a:t>
                      </a:r>
                      <a:r>
                        <a:rPr sz="1100" dirty="0">
                          <a:latin typeface="Times New Roman"/>
                          <a:cs typeface="Times New Roman"/>
                        </a:rPr>
                        <a:t>be</a:t>
                      </a:r>
                      <a:endParaRPr sz="1100">
                        <a:latin typeface="Times New Roman"/>
                        <a:cs typeface="Times New Roman"/>
                      </a:endParaRPr>
                    </a:p>
                  </a:txBody>
                  <a:tcPr marL="0" marR="0" marT="11430" marB="0">
                    <a:lnL w="6350">
                      <a:solidFill>
                        <a:srgbClr val="000000"/>
                      </a:solidFill>
                      <a:prstDash val="solid"/>
                    </a:lnL>
                    <a:lnR w="6350">
                      <a:solidFill>
                        <a:srgbClr val="000000"/>
                      </a:solidFill>
                      <a:prstDash val="solid"/>
                    </a:lnR>
                  </a:tcPr>
                </a:tc>
                <a:tc vMerge="1">
                  <a:txBody>
                    <a:bodyPr/>
                    <a:lstStyle/>
                    <a:p>
                      <a:endParaRPr/>
                    </a:p>
                  </a:txBody>
                  <a:tcPr marL="0" marR="0" marT="0" marB="0">
                    <a:lnL w="6350">
                      <a:solidFill>
                        <a:srgbClr val="000000"/>
                      </a:solidFill>
                      <a:prstDash val="solid"/>
                    </a:lnL>
                    <a:lnR w="12700">
                      <a:solidFill>
                        <a:srgbClr val="000000"/>
                      </a:solidFill>
                      <a:prstDash val="solid"/>
                    </a:lnR>
                    <a:lnT w="6350">
                      <a:solidFill>
                        <a:srgbClr val="000000"/>
                      </a:solidFill>
                      <a:prstDash val="solid"/>
                    </a:lnT>
                  </a:tcPr>
                </a:tc>
              </a:tr>
              <a:tr h="207878">
                <a:tc vMerge="1">
                  <a:txBody>
                    <a:bodyPr/>
                    <a:lstStyle/>
                    <a:p>
                      <a:endParaRPr/>
                    </a:p>
                  </a:txBody>
                  <a:tcPr marL="0" marR="0" marT="22225" marB="0">
                    <a:lnL w="53975">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vMerge="1">
                  <a:txBody>
                    <a:bodyPr/>
                    <a:lstStyle/>
                    <a:p>
                      <a:endParaRPr/>
                    </a:p>
                  </a:txBody>
                  <a:tcPr marL="0" marR="0" marT="2413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3810">
                        <a:lnSpc>
                          <a:spcPct val="100000"/>
                        </a:lnSpc>
                        <a:spcBef>
                          <a:spcPts val="90"/>
                        </a:spcBef>
                      </a:pPr>
                      <a:r>
                        <a:rPr sz="1100" spc="-25" dirty="0">
                          <a:latin typeface="Times New Roman"/>
                          <a:cs typeface="Times New Roman"/>
                        </a:rPr>
                        <a:t>devoid </a:t>
                      </a:r>
                      <a:r>
                        <a:rPr sz="1100" spc="-15" dirty="0">
                          <a:latin typeface="Times New Roman"/>
                          <a:cs typeface="Times New Roman"/>
                        </a:rPr>
                        <a:t>of </a:t>
                      </a:r>
                      <a:r>
                        <a:rPr sz="1100" spc="-5" dirty="0">
                          <a:latin typeface="Times New Roman"/>
                          <a:cs typeface="Times New Roman"/>
                        </a:rPr>
                        <a:t>black </a:t>
                      </a:r>
                      <a:r>
                        <a:rPr sz="1100" spc="-15" dirty="0">
                          <a:latin typeface="Times New Roman"/>
                          <a:cs typeface="Times New Roman"/>
                        </a:rPr>
                        <a:t>or </a:t>
                      </a:r>
                      <a:r>
                        <a:rPr sz="1100" spc="5" dirty="0">
                          <a:latin typeface="Times New Roman"/>
                          <a:cs typeface="Times New Roman"/>
                        </a:rPr>
                        <a:t>Gray </a:t>
                      </a:r>
                      <a:r>
                        <a:rPr sz="1100" spc="-5" dirty="0">
                          <a:latin typeface="Times New Roman"/>
                          <a:cs typeface="Times New Roman"/>
                        </a:rPr>
                        <a:t>hat </a:t>
                      </a:r>
                      <a:r>
                        <a:rPr sz="1100" spc="-10" dirty="0">
                          <a:latin typeface="Times New Roman"/>
                          <a:cs typeface="Times New Roman"/>
                        </a:rPr>
                        <a:t>hackers. the </a:t>
                      </a:r>
                      <a:r>
                        <a:rPr sz="1100" spc="-5" dirty="0">
                          <a:latin typeface="Times New Roman"/>
                          <a:cs typeface="Times New Roman"/>
                        </a:rPr>
                        <a:t>data </a:t>
                      </a:r>
                      <a:r>
                        <a:rPr sz="1100" spc="-15" dirty="0">
                          <a:latin typeface="Times New Roman"/>
                          <a:cs typeface="Times New Roman"/>
                        </a:rPr>
                        <a:t>should</a:t>
                      </a:r>
                      <a:r>
                        <a:rPr sz="1100" spc="-25" dirty="0">
                          <a:latin typeface="Times New Roman"/>
                          <a:cs typeface="Times New Roman"/>
                        </a:rPr>
                        <a:t> </a:t>
                      </a:r>
                      <a:r>
                        <a:rPr sz="1100" spc="-5" dirty="0">
                          <a:latin typeface="Times New Roman"/>
                          <a:cs typeface="Times New Roman"/>
                        </a:rPr>
                        <a:t>be</a:t>
                      </a:r>
                      <a:endParaRPr sz="1100">
                        <a:latin typeface="Times New Roman"/>
                        <a:cs typeface="Times New Roman"/>
                      </a:endParaRPr>
                    </a:p>
                  </a:txBody>
                  <a:tcPr marL="0" marR="0" marT="11430" marB="0">
                    <a:lnL w="6350">
                      <a:solidFill>
                        <a:srgbClr val="000000"/>
                      </a:solidFill>
                      <a:prstDash val="solid"/>
                    </a:lnL>
                    <a:lnR w="6350">
                      <a:solidFill>
                        <a:srgbClr val="000000"/>
                      </a:solidFill>
                      <a:prstDash val="solid"/>
                    </a:lnR>
                  </a:tcPr>
                </a:tc>
                <a:tc vMerge="1">
                  <a:txBody>
                    <a:bodyPr/>
                    <a:lstStyle/>
                    <a:p>
                      <a:endParaRPr/>
                    </a:p>
                  </a:txBody>
                  <a:tcPr marL="0" marR="0" marT="0" marB="0">
                    <a:lnL w="6350">
                      <a:solidFill>
                        <a:srgbClr val="000000"/>
                      </a:solidFill>
                      <a:prstDash val="solid"/>
                    </a:lnL>
                    <a:lnR w="12700">
                      <a:solidFill>
                        <a:srgbClr val="000000"/>
                      </a:solidFill>
                      <a:prstDash val="solid"/>
                    </a:lnR>
                    <a:lnT w="6350">
                      <a:solidFill>
                        <a:srgbClr val="000000"/>
                      </a:solidFill>
                      <a:prstDash val="solid"/>
                    </a:lnT>
                  </a:tcPr>
                </a:tc>
              </a:tr>
              <a:tr h="207675">
                <a:tc vMerge="1">
                  <a:txBody>
                    <a:bodyPr/>
                    <a:lstStyle/>
                    <a:p>
                      <a:endParaRPr/>
                    </a:p>
                  </a:txBody>
                  <a:tcPr marL="0" marR="0" marT="22225" marB="0">
                    <a:lnL w="53975">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vMerge="1">
                  <a:txBody>
                    <a:bodyPr/>
                    <a:lstStyle/>
                    <a:p>
                      <a:endParaRPr/>
                    </a:p>
                  </a:txBody>
                  <a:tcPr marL="0" marR="0" marT="2413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3810">
                        <a:lnSpc>
                          <a:spcPct val="100000"/>
                        </a:lnSpc>
                        <a:spcBef>
                          <a:spcPts val="90"/>
                        </a:spcBef>
                      </a:pPr>
                      <a:r>
                        <a:rPr sz="1100" spc="-10" dirty="0">
                          <a:latin typeface="Times New Roman"/>
                          <a:cs typeface="Times New Roman"/>
                        </a:rPr>
                        <a:t>secured </a:t>
                      </a:r>
                      <a:r>
                        <a:rPr sz="1100" spc="-5" dirty="0">
                          <a:latin typeface="Times New Roman"/>
                          <a:cs typeface="Times New Roman"/>
                        </a:rPr>
                        <a:t>and users data </a:t>
                      </a:r>
                      <a:r>
                        <a:rPr sz="1100" spc="-10" dirty="0">
                          <a:latin typeface="Times New Roman"/>
                          <a:cs typeface="Times New Roman"/>
                        </a:rPr>
                        <a:t>is always </a:t>
                      </a:r>
                      <a:r>
                        <a:rPr sz="1100" spc="-15" dirty="0">
                          <a:latin typeface="Times New Roman"/>
                          <a:cs typeface="Times New Roman"/>
                        </a:rPr>
                        <a:t>expected </a:t>
                      </a:r>
                      <a:r>
                        <a:rPr sz="1100" dirty="0">
                          <a:latin typeface="Times New Roman"/>
                          <a:cs typeface="Times New Roman"/>
                        </a:rPr>
                        <a:t>to be</a:t>
                      </a:r>
                      <a:r>
                        <a:rPr sz="1100" spc="35" dirty="0">
                          <a:latin typeface="Times New Roman"/>
                          <a:cs typeface="Times New Roman"/>
                        </a:rPr>
                        <a:t> </a:t>
                      </a:r>
                      <a:r>
                        <a:rPr sz="1100" spc="-10" dirty="0">
                          <a:latin typeface="Times New Roman"/>
                          <a:cs typeface="Times New Roman"/>
                        </a:rPr>
                        <a:t>protected</a:t>
                      </a:r>
                      <a:endParaRPr sz="1100">
                        <a:latin typeface="Times New Roman"/>
                        <a:cs typeface="Times New Roman"/>
                      </a:endParaRPr>
                    </a:p>
                  </a:txBody>
                  <a:tcPr marL="0" marR="0" marT="11430" marB="0">
                    <a:lnL w="6350">
                      <a:solidFill>
                        <a:srgbClr val="000000"/>
                      </a:solidFill>
                      <a:prstDash val="solid"/>
                    </a:lnL>
                    <a:lnR w="6350">
                      <a:solidFill>
                        <a:srgbClr val="000000"/>
                      </a:solidFill>
                      <a:prstDash val="solid"/>
                    </a:lnR>
                  </a:tcPr>
                </a:tc>
                <a:tc vMerge="1">
                  <a:txBody>
                    <a:bodyPr/>
                    <a:lstStyle/>
                    <a:p>
                      <a:endParaRPr/>
                    </a:p>
                  </a:txBody>
                  <a:tcPr marL="0" marR="0" marT="0" marB="0">
                    <a:lnL w="6350">
                      <a:solidFill>
                        <a:srgbClr val="000000"/>
                      </a:solidFill>
                      <a:prstDash val="solid"/>
                    </a:lnL>
                    <a:lnR w="12700">
                      <a:solidFill>
                        <a:srgbClr val="000000"/>
                      </a:solidFill>
                      <a:prstDash val="solid"/>
                    </a:lnR>
                    <a:lnT w="6350">
                      <a:solidFill>
                        <a:srgbClr val="000000"/>
                      </a:solidFill>
                      <a:prstDash val="solid"/>
                    </a:lnT>
                  </a:tcPr>
                </a:tc>
              </a:tr>
              <a:tr h="207581">
                <a:tc vMerge="1">
                  <a:txBody>
                    <a:bodyPr/>
                    <a:lstStyle/>
                    <a:p>
                      <a:endParaRPr/>
                    </a:p>
                  </a:txBody>
                  <a:tcPr marL="0" marR="0" marT="22225" marB="0">
                    <a:lnL w="53975">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vMerge="1">
                  <a:txBody>
                    <a:bodyPr/>
                    <a:lstStyle/>
                    <a:p>
                      <a:endParaRPr/>
                    </a:p>
                  </a:txBody>
                  <a:tcPr marL="0" marR="0" marT="2413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3810">
                        <a:lnSpc>
                          <a:spcPct val="100000"/>
                        </a:lnSpc>
                        <a:spcBef>
                          <a:spcPts val="90"/>
                        </a:spcBef>
                      </a:pPr>
                      <a:r>
                        <a:rPr sz="1100" dirty="0">
                          <a:latin typeface="Times New Roman"/>
                          <a:cs typeface="Times New Roman"/>
                        </a:rPr>
                        <a:t>by </a:t>
                      </a:r>
                      <a:r>
                        <a:rPr sz="1100" spc="-15" dirty="0">
                          <a:latin typeface="Times New Roman"/>
                          <a:cs typeface="Times New Roman"/>
                        </a:rPr>
                        <a:t>admins. </a:t>
                      </a:r>
                      <a:r>
                        <a:rPr sz="1100" spc="-10" dirty="0">
                          <a:latin typeface="Times New Roman"/>
                          <a:cs typeface="Times New Roman"/>
                        </a:rPr>
                        <a:t>These </a:t>
                      </a:r>
                      <a:r>
                        <a:rPr sz="1100" spc="-15" dirty="0">
                          <a:latin typeface="Times New Roman"/>
                          <a:cs typeface="Times New Roman"/>
                        </a:rPr>
                        <a:t>maintains </a:t>
                      </a:r>
                      <a:r>
                        <a:rPr sz="1100" spc="-5" dirty="0">
                          <a:latin typeface="Times New Roman"/>
                          <a:cs typeface="Times New Roman"/>
                        </a:rPr>
                        <a:t>security and</a:t>
                      </a:r>
                      <a:r>
                        <a:rPr sz="1100" spc="55" dirty="0">
                          <a:latin typeface="Times New Roman"/>
                          <a:cs typeface="Times New Roman"/>
                        </a:rPr>
                        <a:t> </a:t>
                      </a:r>
                      <a:r>
                        <a:rPr sz="1100" spc="-10" dirty="0">
                          <a:latin typeface="Times New Roman"/>
                          <a:cs typeface="Times New Roman"/>
                        </a:rPr>
                        <a:t>privacy.</a:t>
                      </a:r>
                      <a:endParaRPr sz="1100">
                        <a:latin typeface="Times New Roman"/>
                        <a:cs typeface="Times New Roman"/>
                      </a:endParaRPr>
                    </a:p>
                  </a:txBody>
                  <a:tcPr marL="0" marR="0" marT="11430" marB="0">
                    <a:lnL w="6350">
                      <a:solidFill>
                        <a:srgbClr val="000000"/>
                      </a:solidFill>
                      <a:prstDash val="solid"/>
                    </a:lnL>
                    <a:lnR w="6350">
                      <a:solidFill>
                        <a:srgbClr val="000000"/>
                      </a:solidFill>
                      <a:prstDash val="solid"/>
                    </a:lnR>
                  </a:tcPr>
                </a:tc>
                <a:tc vMerge="1">
                  <a:txBody>
                    <a:bodyPr/>
                    <a:lstStyle/>
                    <a:p>
                      <a:endParaRPr/>
                    </a:p>
                  </a:txBody>
                  <a:tcPr marL="0" marR="0" marT="0" marB="0">
                    <a:lnL w="6350">
                      <a:solidFill>
                        <a:srgbClr val="000000"/>
                      </a:solidFill>
                      <a:prstDash val="solid"/>
                    </a:lnL>
                    <a:lnR w="12700">
                      <a:solidFill>
                        <a:srgbClr val="000000"/>
                      </a:solidFill>
                      <a:prstDash val="solid"/>
                    </a:lnR>
                    <a:lnT w="6350">
                      <a:solidFill>
                        <a:srgbClr val="000000"/>
                      </a:solidFill>
                      <a:prstDash val="solid"/>
                    </a:lnT>
                  </a:tcPr>
                </a:tc>
              </a:tr>
              <a:tr h="207593">
                <a:tc vMerge="1">
                  <a:txBody>
                    <a:bodyPr/>
                    <a:lstStyle/>
                    <a:p>
                      <a:endParaRPr/>
                    </a:p>
                  </a:txBody>
                  <a:tcPr marL="0" marR="0" marT="22225" marB="0">
                    <a:lnL w="53975">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vMerge="1">
                  <a:txBody>
                    <a:bodyPr/>
                    <a:lstStyle/>
                    <a:p>
                      <a:endParaRPr/>
                    </a:p>
                  </a:txBody>
                  <a:tcPr marL="0" marR="0" marT="2413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3810">
                        <a:lnSpc>
                          <a:spcPct val="100000"/>
                        </a:lnSpc>
                        <a:spcBef>
                          <a:spcPts val="90"/>
                        </a:spcBef>
                      </a:pPr>
                      <a:r>
                        <a:rPr sz="1100" b="1" spc="-5" dirty="0">
                          <a:latin typeface="Times New Roman"/>
                          <a:cs typeface="Times New Roman"/>
                        </a:rPr>
                        <a:t>NFR4.24*7 </a:t>
                      </a:r>
                      <a:r>
                        <a:rPr sz="1100" b="1" spc="-15" dirty="0">
                          <a:latin typeface="Times New Roman"/>
                          <a:cs typeface="Times New Roman"/>
                        </a:rPr>
                        <a:t>Availability </a:t>
                      </a:r>
                      <a:r>
                        <a:rPr sz="1100" spc="-15" dirty="0">
                          <a:latin typeface="Times New Roman"/>
                          <a:cs typeface="Times New Roman"/>
                        </a:rPr>
                        <a:t>of website </a:t>
                      </a:r>
                      <a:r>
                        <a:rPr sz="1100" spc="-5" dirty="0">
                          <a:latin typeface="Times New Roman"/>
                          <a:cs typeface="Times New Roman"/>
                        </a:rPr>
                        <a:t>and </a:t>
                      </a:r>
                      <a:r>
                        <a:rPr sz="1100" spc="-15" dirty="0">
                          <a:latin typeface="Times New Roman"/>
                          <a:cs typeface="Times New Roman"/>
                        </a:rPr>
                        <a:t>flexible</a:t>
                      </a:r>
                      <a:r>
                        <a:rPr sz="1100" dirty="0">
                          <a:latin typeface="Times New Roman"/>
                          <a:cs typeface="Times New Roman"/>
                        </a:rPr>
                        <a:t> </a:t>
                      </a:r>
                      <a:r>
                        <a:rPr sz="1100" spc="-15" dirty="0">
                          <a:latin typeface="Times New Roman"/>
                          <a:cs typeface="Times New Roman"/>
                        </a:rPr>
                        <a:t>service-</a:t>
                      </a:r>
                      <a:endParaRPr sz="1100">
                        <a:latin typeface="Times New Roman"/>
                        <a:cs typeface="Times New Roman"/>
                      </a:endParaRPr>
                    </a:p>
                  </a:txBody>
                  <a:tcPr marL="0" marR="0" marT="11430" marB="0">
                    <a:lnL w="6350">
                      <a:solidFill>
                        <a:srgbClr val="000000"/>
                      </a:solidFill>
                      <a:prstDash val="solid"/>
                    </a:lnL>
                    <a:lnR w="6350">
                      <a:solidFill>
                        <a:srgbClr val="000000"/>
                      </a:solidFill>
                      <a:prstDash val="solid"/>
                    </a:lnR>
                  </a:tcPr>
                </a:tc>
                <a:tc vMerge="1">
                  <a:txBody>
                    <a:bodyPr/>
                    <a:lstStyle/>
                    <a:p>
                      <a:endParaRPr/>
                    </a:p>
                  </a:txBody>
                  <a:tcPr marL="0" marR="0" marT="0" marB="0">
                    <a:lnL w="6350">
                      <a:solidFill>
                        <a:srgbClr val="000000"/>
                      </a:solidFill>
                      <a:prstDash val="solid"/>
                    </a:lnL>
                    <a:lnR w="12700">
                      <a:solidFill>
                        <a:srgbClr val="000000"/>
                      </a:solidFill>
                      <a:prstDash val="solid"/>
                    </a:lnR>
                    <a:lnT w="6350">
                      <a:solidFill>
                        <a:srgbClr val="000000"/>
                      </a:solidFill>
                      <a:prstDash val="solid"/>
                    </a:lnT>
                  </a:tcPr>
                </a:tc>
              </a:tr>
              <a:tr h="207556">
                <a:tc vMerge="1">
                  <a:txBody>
                    <a:bodyPr/>
                    <a:lstStyle/>
                    <a:p>
                      <a:endParaRPr/>
                    </a:p>
                  </a:txBody>
                  <a:tcPr marL="0" marR="0" marT="22225" marB="0">
                    <a:lnL w="53975">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vMerge="1">
                  <a:txBody>
                    <a:bodyPr/>
                    <a:lstStyle/>
                    <a:p>
                      <a:endParaRPr/>
                    </a:p>
                  </a:txBody>
                  <a:tcPr marL="0" marR="0" marT="2413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3810">
                        <a:lnSpc>
                          <a:spcPct val="100000"/>
                        </a:lnSpc>
                        <a:spcBef>
                          <a:spcPts val="90"/>
                        </a:spcBef>
                      </a:pPr>
                      <a:r>
                        <a:rPr sz="1100" spc="-5" dirty="0">
                          <a:latin typeface="Times New Roman"/>
                          <a:cs typeface="Times New Roman"/>
                        </a:rPr>
                        <a:t>based architecture </a:t>
                      </a:r>
                      <a:r>
                        <a:rPr sz="1100" spc="-20" dirty="0">
                          <a:latin typeface="Times New Roman"/>
                          <a:cs typeface="Times New Roman"/>
                        </a:rPr>
                        <a:t>will </a:t>
                      </a:r>
                      <a:r>
                        <a:rPr sz="1100" dirty="0">
                          <a:latin typeface="Times New Roman"/>
                          <a:cs typeface="Times New Roman"/>
                        </a:rPr>
                        <a:t>be </a:t>
                      </a:r>
                      <a:r>
                        <a:rPr sz="1100" spc="-20" dirty="0">
                          <a:latin typeface="Times New Roman"/>
                          <a:cs typeface="Times New Roman"/>
                        </a:rPr>
                        <a:t>highly </a:t>
                      </a:r>
                      <a:r>
                        <a:rPr sz="1100" spc="-10" dirty="0">
                          <a:latin typeface="Times New Roman"/>
                          <a:cs typeface="Times New Roman"/>
                        </a:rPr>
                        <a:t>desirable </a:t>
                      </a:r>
                      <a:r>
                        <a:rPr sz="1100" spc="-15" dirty="0">
                          <a:latin typeface="Times New Roman"/>
                          <a:cs typeface="Times New Roman"/>
                        </a:rPr>
                        <a:t>for</a:t>
                      </a:r>
                      <a:r>
                        <a:rPr sz="1100" spc="140" dirty="0">
                          <a:latin typeface="Times New Roman"/>
                          <a:cs typeface="Times New Roman"/>
                        </a:rPr>
                        <a:t> </a:t>
                      </a:r>
                      <a:r>
                        <a:rPr sz="1100" dirty="0">
                          <a:latin typeface="Times New Roman"/>
                          <a:cs typeface="Times New Roman"/>
                        </a:rPr>
                        <a:t>future</a:t>
                      </a:r>
                      <a:endParaRPr sz="1100">
                        <a:latin typeface="Times New Roman"/>
                        <a:cs typeface="Times New Roman"/>
                      </a:endParaRPr>
                    </a:p>
                  </a:txBody>
                  <a:tcPr marL="0" marR="0" marT="11430" marB="0">
                    <a:lnL w="6350">
                      <a:solidFill>
                        <a:srgbClr val="000000"/>
                      </a:solidFill>
                      <a:prstDash val="solid"/>
                    </a:lnL>
                    <a:lnR w="6350">
                      <a:solidFill>
                        <a:srgbClr val="000000"/>
                      </a:solidFill>
                      <a:prstDash val="solid"/>
                    </a:lnR>
                  </a:tcPr>
                </a:tc>
                <a:tc vMerge="1">
                  <a:txBody>
                    <a:bodyPr/>
                    <a:lstStyle/>
                    <a:p>
                      <a:endParaRPr/>
                    </a:p>
                  </a:txBody>
                  <a:tcPr marL="0" marR="0" marT="0" marB="0">
                    <a:lnL w="6350">
                      <a:solidFill>
                        <a:srgbClr val="000000"/>
                      </a:solidFill>
                      <a:prstDash val="solid"/>
                    </a:lnL>
                    <a:lnR w="12700">
                      <a:solidFill>
                        <a:srgbClr val="000000"/>
                      </a:solidFill>
                      <a:prstDash val="solid"/>
                    </a:lnR>
                    <a:lnT w="6350">
                      <a:solidFill>
                        <a:srgbClr val="000000"/>
                      </a:solidFill>
                      <a:prstDash val="solid"/>
                    </a:lnT>
                  </a:tcPr>
                </a:tc>
              </a:tr>
              <a:tr h="207568">
                <a:tc vMerge="1">
                  <a:txBody>
                    <a:bodyPr/>
                    <a:lstStyle/>
                    <a:p>
                      <a:endParaRPr/>
                    </a:p>
                  </a:txBody>
                  <a:tcPr marL="0" marR="0" marT="22225" marB="0">
                    <a:lnL w="53975">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vMerge="1">
                  <a:txBody>
                    <a:bodyPr/>
                    <a:lstStyle/>
                    <a:p>
                      <a:endParaRPr/>
                    </a:p>
                  </a:txBody>
                  <a:tcPr marL="0" marR="0" marT="2413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3810">
                        <a:lnSpc>
                          <a:spcPct val="100000"/>
                        </a:lnSpc>
                        <a:spcBef>
                          <a:spcPts val="90"/>
                        </a:spcBef>
                      </a:pPr>
                      <a:r>
                        <a:rPr sz="1100" spc="-15" dirty="0">
                          <a:latin typeface="Times New Roman"/>
                          <a:cs typeface="Times New Roman"/>
                        </a:rPr>
                        <a:t>extents.</a:t>
                      </a:r>
                      <a:endParaRPr sz="1100">
                        <a:latin typeface="Times New Roman"/>
                        <a:cs typeface="Times New Roman"/>
                      </a:endParaRPr>
                    </a:p>
                  </a:txBody>
                  <a:tcPr marL="0" marR="0" marT="11430" marB="0">
                    <a:lnL w="6350">
                      <a:solidFill>
                        <a:srgbClr val="000000"/>
                      </a:solidFill>
                      <a:prstDash val="solid"/>
                    </a:lnL>
                    <a:lnR w="6350">
                      <a:solidFill>
                        <a:srgbClr val="000000"/>
                      </a:solidFill>
                      <a:prstDash val="solid"/>
                    </a:lnR>
                  </a:tcPr>
                </a:tc>
                <a:tc vMerge="1">
                  <a:txBody>
                    <a:bodyPr/>
                    <a:lstStyle/>
                    <a:p>
                      <a:endParaRPr/>
                    </a:p>
                  </a:txBody>
                  <a:tcPr marL="0" marR="0" marT="0" marB="0">
                    <a:lnL w="6350">
                      <a:solidFill>
                        <a:srgbClr val="000000"/>
                      </a:solidFill>
                      <a:prstDash val="solid"/>
                    </a:lnL>
                    <a:lnR w="12700">
                      <a:solidFill>
                        <a:srgbClr val="000000"/>
                      </a:solidFill>
                      <a:prstDash val="solid"/>
                    </a:lnR>
                    <a:lnT w="6350">
                      <a:solidFill>
                        <a:srgbClr val="000000"/>
                      </a:solidFill>
                      <a:prstDash val="solid"/>
                    </a:lnT>
                  </a:tcPr>
                </a:tc>
              </a:tr>
              <a:tr h="207432">
                <a:tc vMerge="1">
                  <a:txBody>
                    <a:bodyPr/>
                    <a:lstStyle/>
                    <a:p>
                      <a:endParaRPr/>
                    </a:p>
                  </a:txBody>
                  <a:tcPr marL="0" marR="0" marT="22225" marB="0">
                    <a:lnL w="53975">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vMerge="1">
                  <a:txBody>
                    <a:bodyPr/>
                    <a:lstStyle/>
                    <a:p>
                      <a:endParaRPr/>
                    </a:p>
                  </a:txBody>
                  <a:tcPr marL="0" marR="0" marT="2413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3810">
                        <a:lnSpc>
                          <a:spcPct val="100000"/>
                        </a:lnSpc>
                        <a:spcBef>
                          <a:spcPts val="90"/>
                        </a:spcBef>
                      </a:pPr>
                      <a:r>
                        <a:rPr sz="1100" b="1" spc="-10" dirty="0">
                          <a:latin typeface="Times New Roman"/>
                          <a:cs typeface="Times New Roman"/>
                        </a:rPr>
                        <a:t>NRF5. </a:t>
                      </a:r>
                      <a:r>
                        <a:rPr sz="1100" b="1" spc="-5" dirty="0">
                          <a:latin typeface="Times New Roman"/>
                          <a:cs typeface="Times New Roman"/>
                        </a:rPr>
                        <a:t>SOFTWARE </a:t>
                      </a:r>
                      <a:r>
                        <a:rPr sz="1100" b="1" dirty="0">
                          <a:latin typeface="Times New Roman"/>
                          <a:cs typeface="Times New Roman"/>
                        </a:rPr>
                        <a:t>QUALITY</a:t>
                      </a:r>
                      <a:r>
                        <a:rPr sz="1100" b="1" spc="-75" dirty="0">
                          <a:latin typeface="Times New Roman"/>
                          <a:cs typeface="Times New Roman"/>
                        </a:rPr>
                        <a:t> </a:t>
                      </a:r>
                      <a:r>
                        <a:rPr sz="1100" b="1" dirty="0">
                          <a:latin typeface="Times New Roman"/>
                          <a:cs typeface="Times New Roman"/>
                        </a:rPr>
                        <a:t>ATTRIBUTE:</a:t>
                      </a:r>
                      <a:endParaRPr sz="1100">
                        <a:latin typeface="Times New Roman"/>
                        <a:cs typeface="Times New Roman"/>
                      </a:endParaRPr>
                    </a:p>
                  </a:txBody>
                  <a:tcPr marL="0" marR="0" marT="11430" marB="0">
                    <a:lnL w="6350">
                      <a:solidFill>
                        <a:srgbClr val="000000"/>
                      </a:solidFill>
                      <a:prstDash val="solid"/>
                    </a:lnL>
                    <a:lnR w="6350">
                      <a:solidFill>
                        <a:srgbClr val="000000"/>
                      </a:solidFill>
                      <a:prstDash val="solid"/>
                    </a:lnR>
                  </a:tcPr>
                </a:tc>
                <a:tc vMerge="1">
                  <a:txBody>
                    <a:bodyPr/>
                    <a:lstStyle/>
                    <a:p>
                      <a:endParaRPr/>
                    </a:p>
                  </a:txBody>
                  <a:tcPr marL="0" marR="0" marT="0" marB="0">
                    <a:lnL w="6350">
                      <a:solidFill>
                        <a:srgbClr val="000000"/>
                      </a:solidFill>
                      <a:prstDash val="solid"/>
                    </a:lnL>
                    <a:lnR w="12700">
                      <a:solidFill>
                        <a:srgbClr val="000000"/>
                      </a:solidFill>
                      <a:prstDash val="solid"/>
                    </a:lnR>
                    <a:lnT w="6350">
                      <a:solidFill>
                        <a:srgbClr val="000000"/>
                      </a:solidFill>
                      <a:prstDash val="solid"/>
                    </a:lnT>
                  </a:tcPr>
                </a:tc>
              </a:tr>
              <a:tr h="212860">
                <a:tc vMerge="1">
                  <a:txBody>
                    <a:bodyPr/>
                    <a:lstStyle/>
                    <a:p>
                      <a:endParaRPr/>
                    </a:p>
                  </a:txBody>
                  <a:tcPr marL="0" marR="0" marT="22225" marB="0">
                    <a:lnL w="53975">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vMerge="1">
                  <a:txBody>
                    <a:bodyPr/>
                    <a:lstStyle/>
                    <a:p>
                      <a:endParaRPr/>
                    </a:p>
                  </a:txBody>
                  <a:tcPr marL="0" marR="0" marT="2413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3810">
                        <a:lnSpc>
                          <a:spcPct val="100000"/>
                        </a:lnSpc>
                        <a:spcBef>
                          <a:spcPts val="90"/>
                        </a:spcBef>
                      </a:pPr>
                      <a:r>
                        <a:rPr sz="1100" spc="-10" dirty="0">
                          <a:latin typeface="Times New Roman"/>
                          <a:cs typeface="Times New Roman"/>
                        </a:rPr>
                        <a:t>Portability: the </a:t>
                      </a:r>
                      <a:r>
                        <a:rPr sz="1100" spc="-15" dirty="0">
                          <a:latin typeface="Times New Roman"/>
                          <a:cs typeface="Times New Roman"/>
                        </a:rPr>
                        <a:t>location of </a:t>
                      </a:r>
                      <a:r>
                        <a:rPr sz="1100" spc="-10" dirty="0">
                          <a:latin typeface="Times New Roman"/>
                          <a:cs typeface="Times New Roman"/>
                        </a:rPr>
                        <a:t>the user </a:t>
                      </a:r>
                      <a:r>
                        <a:rPr sz="1100" spc="-20" dirty="0">
                          <a:latin typeface="Times New Roman"/>
                          <a:cs typeface="Times New Roman"/>
                        </a:rPr>
                        <a:t>will </a:t>
                      </a:r>
                      <a:r>
                        <a:rPr sz="1100" dirty="0">
                          <a:latin typeface="Times New Roman"/>
                          <a:cs typeface="Times New Roman"/>
                        </a:rPr>
                        <a:t>be </a:t>
                      </a:r>
                      <a:r>
                        <a:rPr sz="1100" spc="-25" dirty="0">
                          <a:latin typeface="Times New Roman"/>
                          <a:cs typeface="Times New Roman"/>
                        </a:rPr>
                        <a:t>needed </a:t>
                      </a:r>
                      <a:r>
                        <a:rPr sz="1100" dirty="0">
                          <a:latin typeface="Times New Roman"/>
                          <a:cs typeface="Times New Roman"/>
                        </a:rPr>
                        <a:t>by</a:t>
                      </a:r>
                      <a:r>
                        <a:rPr sz="1100" spc="-45" dirty="0">
                          <a:latin typeface="Times New Roman"/>
                          <a:cs typeface="Times New Roman"/>
                        </a:rPr>
                        <a:t> </a:t>
                      </a:r>
                      <a:r>
                        <a:rPr sz="1100" spc="-10" dirty="0">
                          <a:latin typeface="Times New Roman"/>
                          <a:cs typeface="Times New Roman"/>
                        </a:rPr>
                        <a:t>the</a:t>
                      </a:r>
                      <a:endParaRPr sz="1100">
                        <a:latin typeface="Times New Roman"/>
                        <a:cs typeface="Times New Roman"/>
                      </a:endParaRPr>
                    </a:p>
                  </a:txBody>
                  <a:tcPr marL="0" marR="0" marT="11430" marB="0">
                    <a:lnL w="6350">
                      <a:solidFill>
                        <a:srgbClr val="000000"/>
                      </a:solidFill>
                      <a:prstDash val="solid"/>
                    </a:lnL>
                    <a:lnR w="6350">
                      <a:solidFill>
                        <a:srgbClr val="000000"/>
                      </a:solidFill>
                      <a:prstDash val="solid"/>
                    </a:lnR>
                    <a:lnB w="6350">
                      <a:solidFill>
                        <a:srgbClr val="000000"/>
                      </a:solidFill>
                      <a:prstDash val="solid"/>
                    </a:lnB>
                  </a:tcPr>
                </a:tc>
                <a:tc vMerge="1">
                  <a:txBody>
                    <a:bodyPr/>
                    <a:lstStyle/>
                    <a:p>
                      <a:endParaRPr/>
                    </a:p>
                  </a:txBody>
                  <a:tcPr marL="0" marR="0" marT="0" marB="0">
                    <a:lnL w="6350">
                      <a:solidFill>
                        <a:srgbClr val="000000"/>
                      </a:solidFill>
                      <a:prstDash val="solid"/>
                    </a:lnL>
                    <a:lnR w="12700">
                      <a:solidFill>
                        <a:srgbClr val="000000"/>
                      </a:solidFill>
                      <a:prstDash val="solid"/>
                    </a:lnR>
                    <a:lnT w="6350">
                      <a:solidFill>
                        <a:srgbClr val="000000"/>
                      </a:solidFill>
                      <a:prstDash val="solid"/>
                    </a:lnT>
                  </a:tcPr>
                </a:tc>
              </a:tr>
              <a:tr h="123482">
                <a:tc gridSpan="4">
                  <a:txBody>
                    <a:bodyPr/>
                    <a:lstStyle/>
                    <a:p>
                      <a:pPr>
                        <a:lnSpc>
                          <a:spcPct val="100000"/>
                        </a:lnSpc>
                      </a:pPr>
                      <a:endParaRPr sz="600">
                        <a:latin typeface="Times New Roman"/>
                        <a:cs typeface="Times New Roman"/>
                      </a:endParaRPr>
                    </a:p>
                  </a:txBody>
                  <a:tcPr marL="0" marR="0" marT="0" marB="0">
                    <a:lnL w="53975">
                      <a:solidFill>
                        <a:srgbClr val="000000"/>
                      </a:solidFill>
                      <a:prstDash val="solid"/>
                    </a:lnL>
                    <a:lnR w="12700">
                      <a:solidFill>
                        <a:srgbClr val="000000"/>
                      </a:solidFill>
                      <a:prstDash val="solid"/>
                    </a:lnR>
                    <a:lnT w="6350" cap="flat" cmpd="sng" algn="ctr">
                      <a:solidFill>
                        <a:srgbClr val="000000"/>
                      </a:solidFill>
                      <a:prstDash val="solid"/>
                      <a:round/>
                      <a:headEnd type="none" w="med" len="med"/>
                      <a:tailEnd type="none" w="med" len="med"/>
                    </a:lnT>
                    <a:lnB w="6350">
                      <a:solidFill>
                        <a:srgbClr val="000000"/>
                      </a:solidFill>
                      <a:prstDash val="solid"/>
                    </a:lnB>
                  </a:tcPr>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r>
            </a:tbl>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0058400" cy="7772400"/>
          </a:xfrm>
          <a:prstGeom prst="rect">
            <a:avLst/>
          </a:prstGeom>
          <a:blipFill>
            <a:blip r:embed="rId2" cstate="print"/>
            <a:stretch>
              <a:fillRect/>
            </a:stretch>
          </a:blipFill>
        </p:spPr>
        <p:txBody>
          <a:bodyPr wrap="square" lIns="0" tIns="0" rIns="0" bIns="0" rtlCol="0"/>
          <a:lstStyle/>
          <a:p>
            <a:endParaRPr/>
          </a:p>
        </p:txBody>
      </p:sp>
      <p:graphicFrame>
        <p:nvGraphicFramePr>
          <p:cNvPr id="3" name="object 3"/>
          <p:cNvGraphicFramePr>
            <a:graphicFrameLocks noGrp="1"/>
          </p:cNvGraphicFramePr>
          <p:nvPr/>
        </p:nvGraphicFramePr>
        <p:xfrm>
          <a:off x="702969" y="703452"/>
          <a:ext cx="8503919" cy="6371486"/>
        </p:xfrm>
        <a:graphic>
          <a:graphicData uri="http://schemas.openxmlformats.org/drawingml/2006/table">
            <a:tbl>
              <a:tblPr firstRow="1" bandRow="1">
                <a:tableStyleId>{2D5ABB26-0587-4C30-8999-92F81FD0307C}</a:tableStyleId>
              </a:tblPr>
              <a:tblGrid>
                <a:gridCol w="653415"/>
                <a:gridCol w="2374900"/>
                <a:gridCol w="5475604"/>
              </a:tblGrid>
              <a:tr h="795020">
                <a:tc>
                  <a:txBody>
                    <a:bodyPr/>
                    <a:lstStyle/>
                    <a:p>
                      <a:pPr>
                        <a:lnSpc>
                          <a:spcPct val="100000"/>
                        </a:lnSpc>
                      </a:pPr>
                      <a:endParaRPr sz="11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11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3810" marR="1313815">
                        <a:lnSpc>
                          <a:spcPts val="1540"/>
                        </a:lnSpc>
                        <a:spcBef>
                          <a:spcPts val="5"/>
                        </a:spcBef>
                      </a:pPr>
                      <a:r>
                        <a:rPr sz="1100" spc="-5" dirty="0">
                          <a:latin typeface="Times New Roman"/>
                          <a:cs typeface="Times New Roman"/>
                        </a:rPr>
                        <a:t>application and </a:t>
                      </a:r>
                      <a:r>
                        <a:rPr sz="1100" spc="-10" dirty="0">
                          <a:latin typeface="Times New Roman"/>
                          <a:cs typeface="Times New Roman"/>
                        </a:rPr>
                        <a:t>it </a:t>
                      </a:r>
                      <a:r>
                        <a:rPr sz="1100" spc="-20" dirty="0">
                          <a:latin typeface="Times New Roman"/>
                          <a:cs typeface="Times New Roman"/>
                        </a:rPr>
                        <a:t>will </a:t>
                      </a:r>
                      <a:r>
                        <a:rPr sz="1100" spc="-10" dirty="0">
                          <a:latin typeface="Times New Roman"/>
                          <a:cs typeface="Times New Roman"/>
                        </a:rPr>
                        <a:t>work locally </a:t>
                      </a:r>
                      <a:r>
                        <a:rPr sz="1100" dirty="0">
                          <a:latin typeface="Times New Roman"/>
                          <a:cs typeface="Times New Roman"/>
                        </a:rPr>
                        <a:t>acc. </a:t>
                      </a:r>
                      <a:r>
                        <a:rPr sz="1100" spc="10" dirty="0">
                          <a:latin typeface="Times New Roman"/>
                          <a:cs typeface="Times New Roman"/>
                        </a:rPr>
                        <a:t>To </a:t>
                      </a:r>
                      <a:r>
                        <a:rPr sz="1100" spc="-10" dirty="0">
                          <a:latin typeface="Times New Roman"/>
                          <a:cs typeface="Times New Roman"/>
                        </a:rPr>
                        <a:t>the location </a:t>
                      </a:r>
                      <a:r>
                        <a:rPr sz="1100" spc="-15" dirty="0">
                          <a:latin typeface="Times New Roman"/>
                          <a:cs typeface="Times New Roman"/>
                        </a:rPr>
                        <a:t>you </a:t>
                      </a:r>
                      <a:r>
                        <a:rPr sz="1100" spc="-10" dirty="0">
                          <a:latin typeface="Times New Roman"/>
                          <a:cs typeface="Times New Roman"/>
                        </a:rPr>
                        <a:t>have </a:t>
                      </a:r>
                      <a:r>
                        <a:rPr sz="1100" spc="-15" dirty="0">
                          <a:latin typeface="Times New Roman"/>
                          <a:cs typeface="Times New Roman"/>
                        </a:rPr>
                        <a:t>specified  </a:t>
                      </a:r>
                      <a:r>
                        <a:rPr sz="1100" spc="-10" dirty="0">
                          <a:latin typeface="Times New Roman"/>
                          <a:cs typeface="Times New Roman"/>
                        </a:rPr>
                        <a:t>Reusability: </a:t>
                      </a:r>
                      <a:r>
                        <a:rPr sz="1100" spc="-20" dirty="0">
                          <a:latin typeface="Times New Roman"/>
                          <a:cs typeface="Times New Roman"/>
                        </a:rPr>
                        <a:t>only </a:t>
                      </a:r>
                      <a:r>
                        <a:rPr sz="1100" spc="-15" dirty="0">
                          <a:latin typeface="Times New Roman"/>
                          <a:cs typeface="Times New Roman"/>
                        </a:rPr>
                        <a:t>one </a:t>
                      </a:r>
                      <a:r>
                        <a:rPr sz="1100" spc="-10" dirty="0">
                          <a:latin typeface="Times New Roman"/>
                          <a:cs typeface="Times New Roman"/>
                        </a:rPr>
                        <a:t>account </a:t>
                      </a:r>
                      <a:r>
                        <a:rPr sz="1100" spc="-15" dirty="0">
                          <a:latin typeface="Times New Roman"/>
                          <a:cs typeface="Times New Roman"/>
                        </a:rPr>
                        <a:t>for </a:t>
                      </a:r>
                      <a:r>
                        <a:rPr sz="1100" dirty="0">
                          <a:latin typeface="Times New Roman"/>
                          <a:cs typeface="Times New Roman"/>
                        </a:rPr>
                        <a:t>a particular </a:t>
                      </a:r>
                      <a:r>
                        <a:rPr sz="1100" spc="-10" dirty="0">
                          <a:latin typeface="Times New Roman"/>
                          <a:cs typeface="Times New Roman"/>
                        </a:rPr>
                        <a:t>user </a:t>
                      </a:r>
                      <a:r>
                        <a:rPr sz="1100" dirty="0">
                          <a:latin typeface="Times New Roman"/>
                          <a:cs typeface="Times New Roman"/>
                        </a:rPr>
                        <a:t>can</a:t>
                      </a:r>
                      <a:r>
                        <a:rPr sz="1100" spc="-105" dirty="0">
                          <a:latin typeface="Times New Roman"/>
                          <a:cs typeface="Times New Roman"/>
                        </a:rPr>
                        <a:t> </a:t>
                      </a:r>
                      <a:r>
                        <a:rPr sz="1100" dirty="0">
                          <a:latin typeface="Times New Roman"/>
                          <a:cs typeface="Times New Roman"/>
                        </a:rPr>
                        <a:t>be</a:t>
                      </a:r>
                      <a:endParaRPr sz="1100">
                        <a:latin typeface="Times New Roman"/>
                        <a:cs typeface="Times New Roman"/>
                      </a:endParaRPr>
                    </a:p>
                    <a:p>
                      <a:pPr marL="3810">
                        <a:lnSpc>
                          <a:spcPct val="100000"/>
                        </a:lnSpc>
                        <a:spcBef>
                          <a:spcPts val="220"/>
                        </a:spcBef>
                      </a:pPr>
                      <a:r>
                        <a:rPr sz="1100" spc="-10" dirty="0">
                          <a:latin typeface="Times New Roman"/>
                          <a:cs typeface="Times New Roman"/>
                        </a:rPr>
                        <a:t>availed </a:t>
                      </a:r>
                      <a:r>
                        <a:rPr sz="1100" dirty="0">
                          <a:latin typeface="Times New Roman"/>
                          <a:cs typeface="Times New Roman"/>
                        </a:rPr>
                        <a:t>by </a:t>
                      </a:r>
                      <a:r>
                        <a:rPr sz="1100" spc="-10" dirty="0">
                          <a:latin typeface="Times New Roman"/>
                          <a:cs typeface="Times New Roman"/>
                        </a:rPr>
                        <a:t>the system </a:t>
                      </a:r>
                      <a:r>
                        <a:rPr sz="1100" spc="5" dirty="0">
                          <a:latin typeface="Times New Roman"/>
                          <a:cs typeface="Times New Roman"/>
                        </a:rPr>
                        <a:t>at </a:t>
                      </a:r>
                      <a:r>
                        <a:rPr sz="1100" dirty="0">
                          <a:latin typeface="Times New Roman"/>
                          <a:cs typeface="Times New Roman"/>
                        </a:rPr>
                        <a:t>a</a:t>
                      </a:r>
                      <a:r>
                        <a:rPr sz="1100" spc="-100" dirty="0">
                          <a:latin typeface="Times New Roman"/>
                          <a:cs typeface="Times New Roman"/>
                        </a:rPr>
                        <a:t> </a:t>
                      </a:r>
                      <a:r>
                        <a:rPr sz="1100" spc="-20" dirty="0">
                          <a:latin typeface="Times New Roman"/>
                          <a:cs typeface="Times New Roman"/>
                        </a:rPr>
                        <a:t>time.</a:t>
                      </a:r>
                      <a:endParaRPr sz="1100">
                        <a:latin typeface="Times New Roman"/>
                        <a:cs typeface="Times New Roman"/>
                      </a:endParaRPr>
                    </a:p>
                  </a:txBody>
                  <a:tcPr marL="0" marR="0" marT="63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r>
              <a:tr h="1427606">
                <a:tc>
                  <a:txBody>
                    <a:bodyPr/>
                    <a:lstStyle/>
                    <a:p>
                      <a:pPr marL="3175">
                        <a:lnSpc>
                          <a:spcPct val="100000"/>
                        </a:lnSpc>
                        <a:spcBef>
                          <a:spcPts val="175"/>
                        </a:spcBef>
                      </a:pPr>
                      <a:r>
                        <a:rPr sz="1700" spc="10" dirty="0">
                          <a:latin typeface="Times New Roman"/>
                          <a:cs typeface="Times New Roman"/>
                        </a:rPr>
                        <a:t>6.</a:t>
                      </a:r>
                      <a:endParaRPr sz="1700">
                        <a:latin typeface="Times New Roman"/>
                        <a:cs typeface="Times New Roman"/>
                      </a:endParaRPr>
                    </a:p>
                  </a:txBody>
                  <a:tcPr marL="0" marR="0" marT="2222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3175">
                        <a:lnSpc>
                          <a:spcPct val="100000"/>
                        </a:lnSpc>
                        <a:spcBef>
                          <a:spcPts val="180"/>
                        </a:spcBef>
                      </a:pPr>
                      <a:r>
                        <a:rPr sz="1200" spc="-35" dirty="0">
                          <a:latin typeface="Times New Roman"/>
                          <a:cs typeface="Times New Roman"/>
                        </a:rPr>
                        <a:t>STAKE</a:t>
                      </a:r>
                      <a:r>
                        <a:rPr sz="1200" spc="-10" dirty="0">
                          <a:latin typeface="Times New Roman"/>
                          <a:cs typeface="Times New Roman"/>
                        </a:rPr>
                        <a:t> </a:t>
                      </a:r>
                      <a:r>
                        <a:rPr sz="1200" spc="-5" dirty="0">
                          <a:latin typeface="Times New Roman"/>
                          <a:cs typeface="Times New Roman"/>
                        </a:rPr>
                        <a:t>HOLDER</a:t>
                      </a:r>
                      <a:endParaRPr sz="1200">
                        <a:latin typeface="Times New Roman"/>
                        <a:cs typeface="Times New Roman"/>
                      </a:endParaRPr>
                    </a:p>
                    <a:p>
                      <a:pPr marL="3175">
                        <a:lnSpc>
                          <a:spcPct val="100000"/>
                        </a:lnSpc>
                        <a:spcBef>
                          <a:spcPts val="360"/>
                        </a:spcBef>
                      </a:pPr>
                      <a:r>
                        <a:rPr sz="1200" spc="-5" dirty="0">
                          <a:latin typeface="Times New Roman"/>
                          <a:cs typeface="Times New Roman"/>
                        </a:rPr>
                        <a:t>REQUIREMENTS</a:t>
                      </a:r>
                      <a:endParaRPr sz="1200">
                        <a:latin typeface="Times New Roman"/>
                        <a:cs typeface="Times New Roman"/>
                      </a:endParaRPr>
                    </a:p>
                  </a:txBody>
                  <a:tcPr marL="0" marR="0" marT="2286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3810">
                        <a:lnSpc>
                          <a:spcPct val="100000"/>
                        </a:lnSpc>
                        <a:spcBef>
                          <a:spcPts val="140"/>
                        </a:spcBef>
                      </a:pPr>
                      <a:r>
                        <a:rPr sz="1100" spc="5" dirty="0">
                          <a:latin typeface="Times New Roman"/>
                          <a:cs typeface="Times New Roman"/>
                        </a:rPr>
                        <a:t>STRQ1. </a:t>
                      </a:r>
                      <a:r>
                        <a:rPr sz="1100" spc="-10" dirty="0">
                          <a:latin typeface="Times New Roman"/>
                          <a:cs typeface="Times New Roman"/>
                        </a:rPr>
                        <a:t>ADD </a:t>
                      </a:r>
                      <a:r>
                        <a:rPr sz="1100" spc="-5" dirty="0">
                          <a:latin typeface="Times New Roman"/>
                          <a:cs typeface="Times New Roman"/>
                        </a:rPr>
                        <a:t>the </a:t>
                      </a:r>
                      <a:r>
                        <a:rPr sz="1100" spc="-20" dirty="0">
                          <a:latin typeface="Times New Roman"/>
                          <a:cs typeface="Times New Roman"/>
                        </a:rPr>
                        <a:t>movies, </a:t>
                      </a:r>
                      <a:r>
                        <a:rPr sz="1100" spc="-10" dirty="0">
                          <a:latin typeface="Times New Roman"/>
                          <a:cs typeface="Times New Roman"/>
                        </a:rPr>
                        <a:t>series, </a:t>
                      </a:r>
                      <a:r>
                        <a:rPr sz="1100" spc="-20" dirty="0">
                          <a:latin typeface="Times New Roman"/>
                          <a:cs typeface="Times New Roman"/>
                        </a:rPr>
                        <a:t>games </a:t>
                      </a:r>
                      <a:r>
                        <a:rPr sz="1100" spc="5" dirty="0">
                          <a:latin typeface="Times New Roman"/>
                          <a:cs typeface="Times New Roman"/>
                        </a:rPr>
                        <a:t>to </a:t>
                      </a:r>
                      <a:r>
                        <a:rPr sz="1100" dirty="0">
                          <a:latin typeface="Times New Roman"/>
                          <a:cs typeface="Times New Roman"/>
                        </a:rPr>
                        <a:t>be </a:t>
                      </a:r>
                      <a:r>
                        <a:rPr sz="1100" spc="-20" dirty="0">
                          <a:latin typeface="Times New Roman"/>
                          <a:cs typeface="Times New Roman"/>
                        </a:rPr>
                        <a:t>recommend </a:t>
                      </a:r>
                      <a:r>
                        <a:rPr sz="1100" spc="5" dirty="0">
                          <a:latin typeface="Times New Roman"/>
                          <a:cs typeface="Times New Roman"/>
                        </a:rPr>
                        <a:t>STRQ2. </a:t>
                      </a:r>
                      <a:r>
                        <a:rPr sz="1100" spc="-10" dirty="0">
                          <a:latin typeface="Times New Roman"/>
                          <a:cs typeface="Times New Roman"/>
                        </a:rPr>
                        <a:t>Confirm</a:t>
                      </a:r>
                      <a:r>
                        <a:rPr sz="1100" spc="30" dirty="0">
                          <a:latin typeface="Times New Roman"/>
                          <a:cs typeface="Times New Roman"/>
                        </a:rPr>
                        <a:t> </a:t>
                      </a:r>
                      <a:r>
                        <a:rPr sz="1100" spc="-10" dirty="0">
                          <a:latin typeface="Times New Roman"/>
                          <a:cs typeface="Times New Roman"/>
                        </a:rPr>
                        <a:t>the</a:t>
                      </a:r>
                      <a:endParaRPr sz="1100">
                        <a:latin typeface="Times New Roman"/>
                        <a:cs typeface="Times New Roman"/>
                      </a:endParaRPr>
                    </a:p>
                    <a:p>
                      <a:pPr marL="3810">
                        <a:lnSpc>
                          <a:spcPct val="100000"/>
                        </a:lnSpc>
                        <a:spcBef>
                          <a:spcPts val="290"/>
                        </a:spcBef>
                      </a:pPr>
                      <a:r>
                        <a:rPr sz="1100" spc="-15" dirty="0">
                          <a:latin typeface="Times New Roman"/>
                          <a:cs typeface="Times New Roman"/>
                        </a:rPr>
                        <a:t>recommendation</a:t>
                      </a:r>
                      <a:endParaRPr sz="1100">
                        <a:latin typeface="Times New Roman"/>
                        <a:cs typeface="Times New Roman"/>
                      </a:endParaRPr>
                    </a:p>
                    <a:p>
                      <a:pPr marL="3810" marR="2294890">
                        <a:lnSpc>
                          <a:spcPts val="1580"/>
                        </a:lnSpc>
                        <a:spcBef>
                          <a:spcPts val="25"/>
                        </a:spcBef>
                      </a:pPr>
                      <a:r>
                        <a:rPr sz="1100" spc="5" dirty="0">
                          <a:latin typeface="Times New Roman"/>
                          <a:cs typeface="Times New Roman"/>
                        </a:rPr>
                        <a:t>SRRQ3. </a:t>
                      </a:r>
                      <a:r>
                        <a:rPr sz="1100" spc="-10" dirty="0">
                          <a:latin typeface="Times New Roman"/>
                          <a:cs typeface="Times New Roman"/>
                        </a:rPr>
                        <a:t>Updating the </a:t>
                      </a:r>
                      <a:r>
                        <a:rPr sz="1100" spc="-20" dirty="0">
                          <a:latin typeface="Times New Roman"/>
                          <a:cs typeface="Times New Roman"/>
                        </a:rPr>
                        <a:t>recommendations </a:t>
                      </a:r>
                      <a:r>
                        <a:rPr sz="1100" spc="-10" dirty="0">
                          <a:latin typeface="Times New Roman"/>
                          <a:cs typeface="Times New Roman"/>
                        </a:rPr>
                        <a:t>in the </a:t>
                      </a:r>
                      <a:r>
                        <a:rPr sz="1100" spc="5" dirty="0">
                          <a:latin typeface="Times New Roman"/>
                          <a:cs typeface="Times New Roman"/>
                        </a:rPr>
                        <a:t>app </a:t>
                      </a:r>
                      <a:r>
                        <a:rPr sz="1100" spc="-5" dirty="0">
                          <a:latin typeface="Times New Roman"/>
                          <a:cs typeface="Times New Roman"/>
                        </a:rPr>
                        <a:t>based  </a:t>
                      </a:r>
                      <a:r>
                        <a:rPr sz="1100" spc="-15" dirty="0">
                          <a:latin typeface="Times New Roman"/>
                          <a:cs typeface="Times New Roman"/>
                        </a:rPr>
                        <a:t>on </a:t>
                      </a:r>
                      <a:r>
                        <a:rPr sz="1100" spc="-10" dirty="0">
                          <a:latin typeface="Times New Roman"/>
                          <a:cs typeface="Times New Roman"/>
                        </a:rPr>
                        <a:t>the </a:t>
                      </a:r>
                      <a:r>
                        <a:rPr sz="1100" spc="-5" dirty="0">
                          <a:latin typeface="Times New Roman"/>
                          <a:cs typeface="Times New Roman"/>
                        </a:rPr>
                        <a:t>user’s</a:t>
                      </a:r>
                      <a:r>
                        <a:rPr sz="1100" spc="-25" dirty="0">
                          <a:latin typeface="Times New Roman"/>
                          <a:cs typeface="Times New Roman"/>
                        </a:rPr>
                        <a:t> </a:t>
                      </a:r>
                      <a:r>
                        <a:rPr sz="1100" spc="-10" dirty="0">
                          <a:latin typeface="Times New Roman"/>
                          <a:cs typeface="Times New Roman"/>
                        </a:rPr>
                        <a:t>input</a:t>
                      </a:r>
                      <a:endParaRPr sz="1100">
                        <a:latin typeface="Times New Roman"/>
                        <a:cs typeface="Times New Roman"/>
                      </a:endParaRPr>
                    </a:p>
                    <a:p>
                      <a:pPr marL="3810">
                        <a:lnSpc>
                          <a:spcPct val="100000"/>
                        </a:lnSpc>
                        <a:spcBef>
                          <a:spcPts val="295"/>
                        </a:spcBef>
                      </a:pPr>
                      <a:r>
                        <a:rPr sz="1100" spc="5" dirty="0">
                          <a:latin typeface="Times New Roman"/>
                          <a:cs typeface="Times New Roman"/>
                        </a:rPr>
                        <a:t>STRQ4. </a:t>
                      </a:r>
                      <a:r>
                        <a:rPr sz="1100" spc="-10" dirty="0">
                          <a:latin typeface="Times New Roman"/>
                          <a:cs typeface="Times New Roman"/>
                        </a:rPr>
                        <a:t>Locating </a:t>
                      </a:r>
                      <a:r>
                        <a:rPr sz="1100" spc="-5" dirty="0">
                          <a:latin typeface="Times New Roman"/>
                          <a:cs typeface="Times New Roman"/>
                        </a:rPr>
                        <a:t>all </a:t>
                      </a:r>
                      <a:r>
                        <a:rPr sz="1100" spc="-10" dirty="0">
                          <a:latin typeface="Times New Roman"/>
                          <a:cs typeface="Times New Roman"/>
                        </a:rPr>
                        <a:t>the related </a:t>
                      </a:r>
                      <a:r>
                        <a:rPr sz="1100" spc="-25" dirty="0">
                          <a:latin typeface="Times New Roman"/>
                          <a:cs typeface="Times New Roman"/>
                        </a:rPr>
                        <a:t>movies, </a:t>
                      </a:r>
                      <a:r>
                        <a:rPr sz="1100" spc="-15" dirty="0">
                          <a:latin typeface="Times New Roman"/>
                          <a:cs typeface="Times New Roman"/>
                        </a:rPr>
                        <a:t>series or </a:t>
                      </a:r>
                      <a:r>
                        <a:rPr sz="1100" spc="-20" dirty="0">
                          <a:latin typeface="Times New Roman"/>
                          <a:cs typeface="Times New Roman"/>
                        </a:rPr>
                        <a:t>games </a:t>
                      </a:r>
                      <a:r>
                        <a:rPr sz="1100" spc="-5" dirty="0">
                          <a:latin typeface="Times New Roman"/>
                          <a:cs typeface="Times New Roman"/>
                        </a:rPr>
                        <a:t>based </a:t>
                      </a:r>
                      <a:r>
                        <a:rPr sz="1100" spc="-15" dirty="0">
                          <a:latin typeface="Times New Roman"/>
                          <a:cs typeface="Times New Roman"/>
                        </a:rPr>
                        <a:t>on </a:t>
                      </a:r>
                      <a:r>
                        <a:rPr sz="1100" spc="-10" dirty="0">
                          <a:latin typeface="Times New Roman"/>
                          <a:cs typeface="Times New Roman"/>
                        </a:rPr>
                        <a:t>the </a:t>
                      </a:r>
                      <a:r>
                        <a:rPr sz="1100" spc="-5" dirty="0">
                          <a:latin typeface="Times New Roman"/>
                          <a:cs typeface="Times New Roman"/>
                        </a:rPr>
                        <a:t>user’s</a:t>
                      </a:r>
                      <a:r>
                        <a:rPr sz="1100" spc="-125" dirty="0">
                          <a:latin typeface="Times New Roman"/>
                          <a:cs typeface="Times New Roman"/>
                        </a:rPr>
                        <a:t> </a:t>
                      </a:r>
                      <a:r>
                        <a:rPr sz="1100" spc="-20" dirty="0">
                          <a:latin typeface="Times New Roman"/>
                          <a:cs typeface="Times New Roman"/>
                        </a:rPr>
                        <a:t>recommendation.</a:t>
                      </a:r>
                      <a:endParaRPr sz="1100">
                        <a:latin typeface="Times New Roman"/>
                        <a:cs typeface="Times New Roman"/>
                      </a:endParaRPr>
                    </a:p>
                    <a:p>
                      <a:pPr marL="3810">
                        <a:lnSpc>
                          <a:spcPct val="100000"/>
                        </a:lnSpc>
                        <a:spcBef>
                          <a:spcPts val="265"/>
                        </a:spcBef>
                      </a:pPr>
                      <a:r>
                        <a:rPr sz="1100" spc="5" dirty="0">
                          <a:latin typeface="Times New Roman"/>
                          <a:cs typeface="Times New Roman"/>
                        </a:rPr>
                        <a:t>STRQ5. </a:t>
                      </a:r>
                      <a:r>
                        <a:rPr sz="1100" spc="-15" dirty="0">
                          <a:latin typeface="Times New Roman"/>
                          <a:cs typeface="Times New Roman"/>
                        </a:rPr>
                        <a:t>Android/iOS-based </a:t>
                      </a:r>
                      <a:r>
                        <a:rPr sz="1100" spc="-10" dirty="0">
                          <a:latin typeface="Times New Roman"/>
                          <a:cs typeface="Times New Roman"/>
                        </a:rPr>
                        <a:t>user interface. </a:t>
                      </a:r>
                      <a:r>
                        <a:rPr sz="1100" spc="5" dirty="0">
                          <a:latin typeface="Times New Roman"/>
                          <a:cs typeface="Times New Roman"/>
                        </a:rPr>
                        <a:t>STRQ6. </a:t>
                      </a:r>
                      <a:r>
                        <a:rPr sz="1100" spc="-5" dirty="0">
                          <a:latin typeface="Times New Roman"/>
                          <a:cs typeface="Times New Roman"/>
                        </a:rPr>
                        <a:t>Security</a:t>
                      </a:r>
                      <a:r>
                        <a:rPr sz="1100" spc="-120" dirty="0">
                          <a:latin typeface="Times New Roman"/>
                          <a:cs typeface="Times New Roman"/>
                        </a:rPr>
                        <a:t> </a:t>
                      </a:r>
                      <a:r>
                        <a:rPr sz="1100" spc="-10" dirty="0">
                          <a:latin typeface="Times New Roman"/>
                          <a:cs typeface="Times New Roman"/>
                        </a:rPr>
                        <a:t>measures</a:t>
                      </a:r>
                      <a:endParaRPr sz="1100">
                        <a:latin typeface="Times New Roman"/>
                        <a:cs typeface="Times New Roman"/>
                      </a:endParaRPr>
                    </a:p>
                  </a:txBody>
                  <a:tcPr marL="0" marR="0" marT="1778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r>
              <a:tr h="1043431">
                <a:tc>
                  <a:txBody>
                    <a:bodyPr/>
                    <a:lstStyle/>
                    <a:p>
                      <a:pPr marL="3175">
                        <a:lnSpc>
                          <a:spcPct val="100000"/>
                        </a:lnSpc>
                        <a:spcBef>
                          <a:spcPts val="180"/>
                        </a:spcBef>
                      </a:pPr>
                      <a:r>
                        <a:rPr sz="1700" spc="10" dirty="0">
                          <a:latin typeface="Times New Roman"/>
                          <a:cs typeface="Times New Roman"/>
                        </a:rPr>
                        <a:t>7.</a:t>
                      </a:r>
                      <a:endParaRPr sz="1700">
                        <a:latin typeface="Times New Roman"/>
                        <a:cs typeface="Times New Roman"/>
                      </a:endParaRPr>
                    </a:p>
                  </a:txBody>
                  <a:tcPr marL="0" marR="0" marT="2286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3175">
                        <a:lnSpc>
                          <a:spcPct val="100000"/>
                        </a:lnSpc>
                        <a:spcBef>
                          <a:spcPts val="180"/>
                        </a:spcBef>
                      </a:pPr>
                      <a:r>
                        <a:rPr sz="1200" dirty="0">
                          <a:latin typeface="Times New Roman"/>
                          <a:cs typeface="Times New Roman"/>
                        </a:rPr>
                        <a:t>USER </a:t>
                      </a:r>
                      <a:r>
                        <a:rPr sz="1200" spc="-20" dirty="0">
                          <a:latin typeface="Times New Roman"/>
                          <a:cs typeface="Times New Roman"/>
                        </a:rPr>
                        <a:t>INTERFACE</a:t>
                      </a:r>
                      <a:r>
                        <a:rPr sz="1200" spc="200" dirty="0">
                          <a:latin typeface="Times New Roman"/>
                          <a:cs typeface="Times New Roman"/>
                        </a:rPr>
                        <a:t> </a:t>
                      </a:r>
                      <a:r>
                        <a:rPr sz="1200" spc="-5" dirty="0">
                          <a:latin typeface="Times New Roman"/>
                          <a:cs typeface="Times New Roman"/>
                        </a:rPr>
                        <a:t>PRIORITIES</a:t>
                      </a:r>
                      <a:endParaRPr sz="1200">
                        <a:latin typeface="Times New Roman"/>
                        <a:cs typeface="Times New Roman"/>
                      </a:endParaRPr>
                    </a:p>
                  </a:txBody>
                  <a:tcPr marL="0" marR="0" marT="2286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461009" indent="-229235">
                        <a:lnSpc>
                          <a:spcPct val="100000"/>
                        </a:lnSpc>
                        <a:spcBef>
                          <a:spcPts val="105"/>
                        </a:spcBef>
                        <a:buAutoNum type="arabicPeriod"/>
                        <a:tabLst>
                          <a:tab pos="461645" algn="l"/>
                        </a:tabLst>
                      </a:pPr>
                      <a:r>
                        <a:rPr sz="1100" spc="-10" dirty="0">
                          <a:latin typeface="Times New Roman"/>
                          <a:cs typeface="Times New Roman"/>
                        </a:rPr>
                        <a:t>Professional </a:t>
                      </a:r>
                      <a:r>
                        <a:rPr sz="1100" spc="-20" dirty="0">
                          <a:latin typeface="Times New Roman"/>
                          <a:cs typeface="Times New Roman"/>
                        </a:rPr>
                        <a:t>look </a:t>
                      </a:r>
                      <a:r>
                        <a:rPr sz="1100" spc="-5" dirty="0">
                          <a:latin typeface="Times New Roman"/>
                          <a:cs typeface="Times New Roman"/>
                        </a:rPr>
                        <a:t>and</a:t>
                      </a:r>
                      <a:r>
                        <a:rPr sz="1100" spc="30" dirty="0">
                          <a:latin typeface="Times New Roman"/>
                          <a:cs typeface="Times New Roman"/>
                        </a:rPr>
                        <a:t> </a:t>
                      </a:r>
                      <a:r>
                        <a:rPr sz="1100" spc="-20" dirty="0">
                          <a:latin typeface="Times New Roman"/>
                          <a:cs typeface="Times New Roman"/>
                        </a:rPr>
                        <a:t>feel</a:t>
                      </a:r>
                      <a:endParaRPr sz="1100">
                        <a:latin typeface="Times New Roman"/>
                        <a:cs typeface="Times New Roman"/>
                      </a:endParaRPr>
                    </a:p>
                    <a:p>
                      <a:pPr marL="461009" indent="-229235">
                        <a:lnSpc>
                          <a:spcPct val="100000"/>
                        </a:lnSpc>
                        <a:spcBef>
                          <a:spcPts val="290"/>
                        </a:spcBef>
                        <a:buAutoNum type="arabicPeriod"/>
                        <a:tabLst>
                          <a:tab pos="461645" algn="l"/>
                        </a:tabLst>
                      </a:pPr>
                      <a:r>
                        <a:rPr sz="1100" spc="-10" dirty="0">
                          <a:latin typeface="Times New Roman"/>
                          <a:cs typeface="Times New Roman"/>
                        </a:rPr>
                        <a:t>Use </a:t>
                      </a:r>
                      <a:r>
                        <a:rPr sz="1100" spc="-15" dirty="0">
                          <a:latin typeface="Times New Roman"/>
                          <a:cs typeface="Times New Roman"/>
                        </a:rPr>
                        <a:t>of </a:t>
                      </a:r>
                      <a:r>
                        <a:rPr sz="1100" spc="-5" dirty="0">
                          <a:latin typeface="Times New Roman"/>
                          <a:cs typeface="Times New Roman"/>
                        </a:rPr>
                        <a:t>css3 </a:t>
                      </a:r>
                      <a:r>
                        <a:rPr sz="1100" spc="-15" dirty="0">
                          <a:latin typeface="Times New Roman"/>
                          <a:cs typeface="Times New Roman"/>
                        </a:rPr>
                        <a:t>for </a:t>
                      </a:r>
                      <a:r>
                        <a:rPr sz="1100" spc="-10" dirty="0">
                          <a:latin typeface="Times New Roman"/>
                          <a:cs typeface="Times New Roman"/>
                        </a:rPr>
                        <a:t>best </a:t>
                      </a:r>
                      <a:r>
                        <a:rPr sz="1100" spc="-15" dirty="0">
                          <a:latin typeface="Times New Roman"/>
                          <a:cs typeface="Times New Roman"/>
                        </a:rPr>
                        <a:t>animations </a:t>
                      </a:r>
                      <a:r>
                        <a:rPr sz="1100" spc="-5" dirty="0">
                          <a:latin typeface="Times New Roman"/>
                          <a:cs typeface="Times New Roman"/>
                        </a:rPr>
                        <a:t>and</a:t>
                      </a:r>
                      <a:r>
                        <a:rPr sz="1100" spc="75" dirty="0">
                          <a:latin typeface="Times New Roman"/>
                          <a:cs typeface="Times New Roman"/>
                        </a:rPr>
                        <a:t> </a:t>
                      </a:r>
                      <a:r>
                        <a:rPr sz="1100" spc="-5" dirty="0">
                          <a:latin typeface="Times New Roman"/>
                          <a:cs typeface="Times New Roman"/>
                        </a:rPr>
                        <a:t>bootstrap</a:t>
                      </a:r>
                      <a:endParaRPr sz="1100">
                        <a:latin typeface="Times New Roman"/>
                        <a:cs typeface="Times New Roman"/>
                      </a:endParaRPr>
                    </a:p>
                    <a:p>
                      <a:pPr marL="461009" indent="-229235">
                        <a:lnSpc>
                          <a:spcPct val="100000"/>
                        </a:lnSpc>
                        <a:spcBef>
                          <a:spcPts val="385"/>
                        </a:spcBef>
                        <a:buAutoNum type="arabicPeriod"/>
                        <a:tabLst>
                          <a:tab pos="461645" algn="l"/>
                        </a:tabLst>
                      </a:pPr>
                      <a:r>
                        <a:rPr sz="1100" spc="-5" dirty="0">
                          <a:latin typeface="Times New Roman"/>
                          <a:cs typeface="Times New Roman"/>
                        </a:rPr>
                        <a:t>Php </a:t>
                      </a:r>
                      <a:r>
                        <a:rPr sz="1100" spc="-10" dirty="0">
                          <a:latin typeface="Times New Roman"/>
                          <a:cs typeface="Times New Roman"/>
                        </a:rPr>
                        <a:t>used </a:t>
                      </a:r>
                      <a:r>
                        <a:rPr sz="1100" spc="-15" dirty="0">
                          <a:latin typeface="Times New Roman"/>
                          <a:cs typeface="Times New Roman"/>
                        </a:rPr>
                        <a:t>for encryption of </a:t>
                      </a:r>
                      <a:r>
                        <a:rPr sz="1100" spc="-5" dirty="0">
                          <a:latin typeface="Times New Roman"/>
                          <a:cs typeface="Times New Roman"/>
                        </a:rPr>
                        <a:t>password and </a:t>
                      </a:r>
                      <a:r>
                        <a:rPr sz="1100" spc="-20" dirty="0">
                          <a:latin typeface="Times New Roman"/>
                          <a:cs typeface="Times New Roman"/>
                        </a:rPr>
                        <a:t>connecting </a:t>
                      </a:r>
                      <a:r>
                        <a:rPr sz="1100" dirty="0">
                          <a:latin typeface="Times New Roman"/>
                          <a:cs typeface="Times New Roman"/>
                        </a:rPr>
                        <a:t>to</a:t>
                      </a:r>
                      <a:r>
                        <a:rPr sz="1100" spc="-120" dirty="0">
                          <a:latin typeface="Times New Roman"/>
                          <a:cs typeface="Times New Roman"/>
                        </a:rPr>
                        <a:t> </a:t>
                      </a:r>
                      <a:r>
                        <a:rPr sz="1100" dirty="0">
                          <a:latin typeface="Times New Roman"/>
                          <a:cs typeface="Times New Roman"/>
                        </a:rPr>
                        <a:t>Database</a:t>
                      </a:r>
                      <a:endParaRPr sz="1100">
                        <a:latin typeface="Times New Roman"/>
                        <a:cs typeface="Times New Roman"/>
                      </a:endParaRPr>
                    </a:p>
                    <a:p>
                      <a:pPr marL="461009" indent="-229235">
                        <a:lnSpc>
                          <a:spcPct val="100000"/>
                        </a:lnSpc>
                        <a:spcBef>
                          <a:spcPts val="265"/>
                        </a:spcBef>
                        <a:buAutoNum type="arabicPeriod"/>
                        <a:tabLst>
                          <a:tab pos="461645" algn="l"/>
                        </a:tabLst>
                      </a:pPr>
                      <a:r>
                        <a:rPr sz="1100" dirty="0">
                          <a:latin typeface="Times New Roman"/>
                          <a:cs typeface="Times New Roman"/>
                        </a:rPr>
                        <a:t>The </a:t>
                      </a:r>
                      <a:r>
                        <a:rPr sz="1100" spc="-15" dirty="0">
                          <a:latin typeface="Times New Roman"/>
                          <a:cs typeface="Times New Roman"/>
                        </a:rPr>
                        <a:t>server </a:t>
                      </a:r>
                      <a:r>
                        <a:rPr sz="1100" spc="-10" dirty="0">
                          <a:latin typeface="Times New Roman"/>
                          <a:cs typeface="Times New Roman"/>
                        </a:rPr>
                        <a:t>used </a:t>
                      </a:r>
                      <a:r>
                        <a:rPr sz="1100" spc="5" dirty="0">
                          <a:latin typeface="Times New Roman"/>
                          <a:cs typeface="Times New Roman"/>
                        </a:rPr>
                        <a:t>as </a:t>
                      </a:r>
                      <a:r>
                        <a:rPr sz="1100" spc="-10" dirty="0">
                          <a:latin typeface="Times New Roman"/>
                          <a:cs typeface="Times New Roman"/>
                        </a:rPr>
                        <a:t>local </a:t>
                      </a:r>
                      <a:r>
                        <a:rPr sz="1100" spc="-15" dirty="0">
                          <a:latin typeface="Times New Roman"/>
                          <a:cs typeface="Times New Roman"/>
                        </a:rPr>
                        <a:t>host </a:t>
                      </a:r>
                      <a:r>
                        <a:rPr sz="1100" spc="-10" dirty="0">
                          <a:latin typeface="Times New Roman"/>
                          <a:cs typeface="Times New Roman"/>
                        </a:rPr>
                        <a:t>is </a:t>
                      </a:r>
                      <a:r>
                        <a:rPr sz="1100" spc="-5" dirty="0">
                          <a:latin typeface="Times New Roman"/>
                          <a:cs typeface="Times New Roman"/>
                        </a:rPr>
                        <a:t>XMAPP</a:t>
                      </a:r>
                      <a:r>
                        <a:rPr sz="1100" spc="-35" dirty="0">
                          <a:latin typeface="Times New Roman"/>
                          <a:cs typeface="Times New Roman"/>
                        </a:rPr>
                        <a:t> </a:t>
                      </a:r>
                      <a:r>
                        <a:rPr sz="1100" spc="-15" dirty="0">
                          <a:latin typeface="Times New Roman"/>
                          <a:cs typeface="Times New Roman"/>
                        </a:rPr>
                        <a:t>server</a:t>
                      </a:r>
                      <a:endParaRPr sz="1100">
                        <a:latin typeface="Times New Roman"/>
                        <a:cs typeface="Times New Roman"/>
                      </a:endParaRPr>
                    </a:p>
                  </a:txBody>
                  <a:tcPr marL="0" marR="0" marT="13336"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r>
              <a:tr h="2787929">
                <a:tc>
                  <a:txBody>
                    <a:bodyPr/>
                    <a:lstStyle/>
                    <a:p>
                      <a:pPr marL="3175">
                        <a:lnSpc>
                          <a:spcPct val="100000"/>
                        </a:lnSpc>
                        <a:spcBef>
                          <a:spcPts val="185"/>
                        </a:spcBef>
                      </a:pPr>
                      <a:r>
                        <a:rPr sz="1700" spc="10" dirty="0">
                          <a:latin typeface="Times New Roman"/>
                          <a:cs typeface="Times New Roman"/>
                        </a:rPr>
                        <a:t>8.</a:t>
                      </a:r>
                      <a:endParaRPr sz="1700">
                        <a:latin typeface="Times New Roman"/>
                        <a:cs typeface="Times New Roman"/>
                      </a:endParaRPr>
                    </a:p>
                  </a:txBody>
                  <a:tcPr marL="0" marR="0" marT="2349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3175">
                        <a:lnSpc>
                          <a:spcPct val="100000"/>
                        </a:lnSpc>
                        <a:spcBef>
                          <a:spcPts val="185"/>
                        </a:spcBef>
                      </a:pPr>
                      <a:r>
                        <a:rPr sz="1200" spc="-15" dirty="0">
                          <a:latin typeface="Times New Roman"/>
                          <a:cs typeface="Times New Roman"/>
                        </a:rPr>
                        <a:t>REPORTS/</a:t>
                      </a:r>
                      <a:r>
                        <a:rPr sz="1200" spc="-105" dirty="0">
                          <a:latin typeface="Times New Roman"/>
                          <a:cs typeface="Times New Roman"/>
                        </a:rPr>
                        <a:t> </a:t>
                      </a:r>
                      <a:r>
                        <a:rPr sz="1200" spc="-10" dirty="0">
                          <a:latin typeface="Times New Roman"/>
                          <a:cs typeface="Times New Roman"/>
                        </a:rPr>
                        <a:t>GANTT</a:t>
                      </a:r>
                      <a:endParaRPr sz="1200">
                        <a:latin typeface="Times New Roman"/>
                        <a:cs typeface="Times New Roman"/>
                      </a:endParaRPr>
                    </a:p>
                    <a:p>
                      <a:pPr marL="3175" marR="1390650">
                        <a:lnSpc>
                          <a:spcPct val="125000"/>
                        </a:lnSpc>
                      </a:pPr>
                      <a:r>
                        <a:rPr sz="1200" spc="-10" dirty="0">
                          <a:latin typeface="Times New Roman"/>
                          <a:cs typeface="Times New Roman"/>
                        </a:rPr>
                        <a:t>C</a:t>
                      </a:r>
                      <a:r>
                        <a:rPr sz="1200" dirty="0">
                          <a:latin typeface="Times New Roman"/>
                          <a:cs typeface="Times New Roman"/>
                        </a:rPr>
                        <a:t>H</a:t>
                      </a:r>
                      <a:r>
                        <a:rPr sz="1200" spc="-30" dirty="0">
                          <a:latin typeface="Times New Roman"/>
                          <a:cs typeface="Times New Roman"/>
                        </a:rPr>
                        <a:t>A</a:t>
                      </a:r>
                      <a:r>
                        <a:rPr sz="1200" spc="-85" dirty="0">
                          <a:latin typeface="Times New Roman"/>
                          <a:cs typeface="Times New Roman"/>
                        </a:rPr>
                        <a:t>R</a:t>
                      </a:r>
                      <a:r>
                        <a:rPr sz="1200" spc="5" dirty="0">
                          <a:latin typeface="Times New Roman"/>
                          <a:cs typeface="Times New Roman"/>
                        </a:rPr>
                        <a:t>T</a:t>
                      </a:r>
                      <a:r>
                        <a:rPr sz="1200" dirty="0">
                          <a:latin typeface="Times New Roman"/>
                          <a:cs typeface="Times New Roman"/>
                        </a:rPr>
                        <a:t>/</a:t>
                      </a:r>
                      <a:r>
                        <a:rPr sz="1200" spc="-20" dirty="0">
                          <a:latin typeface="Times New Roman"/>
                          <a:cs typeface="Times New Roman"/>
                        </a:rPr>
                        <a:t>F</a:t>
                      </a:r>
                      <a:r>
                        <a:rPr sz="1200" spc="-15" dirty="0">
                          <a:latin typeface="Times New Roman"/>
                          <a:cs typeface="Times New Roman"/>
                        </a:rPr>
                        <a:t>L</a:t>
                      </a:r>
                      <a:r>
                        <a:rPr sz="1200" dirty="0">
                          <a:latin typeface="Times New Roman"/>
                          <a:cs typeface="Times New Roman"/>
                        </a:rPr>
                        <a:t>OW  </a:t>
                      </a:r>
                      <a:r>
                        <a:rPr sz="1200" spc="-15" dirty="0">
                          <a:latin typeface="Times New Roman"/>
                          <a:cs typeface="Times New Roman"/>
                        </a:rPr>
                        <a:t>DIAGRAM</a:t>
                      </a:r>
                      <a:endParaRPr sz="1200">
                        <a:latin typeface="Times New Roman"/>
                        <a:cs typeface="Times New Roman"/>
                      </a:endParaRPr>
                    </a:p>
                  </a:txBody>
                  <a:tcPr marL="0" marR="0" marT="2349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11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r>
              <a:tr h="317500">
                <a:tc>
                  <a:txBody>
                    <a:bodyPr/>
                    <a:lstStyle/>
                    <a:p>
                      <a:pPr marL="3175">
                        <a:lnSpc>
                          <a:spcPct val="100000"/>
                        </a:lnSpc>
                        <a:spcBef>
                          <a:spcPts val="190"/>
                        </a:spcBef>
                      </a:pPr>
                      <a:r>
                        <a:rPr sz="1700" spc="10" dirty="0">
                          <a:latin typeface="Times New Roman"/>
                          <a:cs typeface="Times New Roman"/>
                        </a:rPr>
                        <a:t>9.</a:t>
                      </a:r>
                      <a:endParaRPr sz="1700">
                        <a:latin typeface="Times New Roman"/>
                        <a:cs typeface="Times New Roman"/>
                      </a:endParaRPr>
                    </a:p>
                  </a:txBody>
                  <a:tcPr marL="0" marR="0" marT="24129"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3175">
                        <a:lnSpc>
                          <a:spcPct val="100000"/>
                        </a:lnSpc>
                        <a:spcBef>
                          <a:spcPts val="165"/>
                        </a:spcBef>
                      </a:pPr>
                      <a:r>
                        <a:rPr sz="1200" spc="-10" dirty="0">
                          <a:latin typeface="Times New Roman"/>
                          <a:cs typeface="Times New Roman"/>
                        </a:rPr>
                        <a:t>TEAM</a:t>
                      </a:r>
                      <a:r>
                        <a:rPr sz="1200" spc="-25" dirty="0">
                          <a:latin typeface="Times New Roman"/>
                          <a:cs typeface="Times New Roman"/>
                        </a:rPr>
                        <a:t> </a:t>
                      </a:r>
                      <a:r>
                        <a:rPr sz="1200" spc="-5" dirty="0">
                          <a:latin typeface="Times New Roman"/>
                          <a:cs typeface="Times New Roman"/>
                        </a:rPr>
                        <a:t>SIZE</a:t>
                      </a:r>
                      <a:endParaRPr sz="1200">
                        <a:latin typeface="Times New Roman"/>
                        <a:cs typeface="Times New Roman"/>
                      </a:endParaRPr>
                    </a:p>
                  </a:txBody>
                  <a:tcPr marL="0" marR="0" marT="2095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3810">
                        <a:lnSpc>
                          <a:spcPct val="100000"/>
                        </a:lnSpc>
                        <a:spcBef>
                          <a:spcPts val="204"/>
                        </a:spcBef>
                      </a:pPr>
                      <a:r>
                        <a:rPr lang="en-IN" sz="1400" dirty="0" smtClean="0">
                          <a:latin typeface="Times New Roman"/>
                          <a:cs typeface="Times New Roman"/>
                        </a:rPr>
                        <a:t>2</a:t>
                      </a:r>
                      <a:endParaRPr sz="1400">
                        <a:latin typeface="Times New Roman"/>
                        <a:cs typeface="Times New Roman"/>
                      </a:endParaRPr>
                    </a:p>
                  </a:txBody>
                  <a:tcPr marL="0" marR="0" marT="26033"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r>
            </a:tbl>
          </a:graphicData>
        </a:graphic>
      </p:graphicFrame>
      <p:sp>
        <p:nvSpPr>
          <p:cNvPr id="4" name="object 4"/>
          <p:cNvSpPr/>
          <p:nvPr/>
        </p:nvSpPr>
        <p:spPr>
          <a:xfrm>
            <a:off x="3742945" y="3977640"/>
            <a:ext cx="5020056" cy="2773681"/>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393280" y="234695"/>
            <a:ext cx="9271635" cy="7303134"/>
          </a:xfrm>
          <a:custGeom>
            <a:avLst/>
            <a:gdLst/>
            <a:ahLst/>
            <a:cxnLst/>
            <a:rect l="l" t="t" r="r" b="b"/>
            <a:pathLst>
              <a:path w="9271635" h="7303134">
                <a:moveTo>
                  <a:pt x="72948" y="36474"/>
                </a:moveTo>
                <a:lnTo>
                  <a:pt x="61137" y="36474"/>
                </a:lnTo>
                <a:lnTo>
                  <a:pt x="61137" y="7266203"/>
                </a:lnTo>
                <a:lnTo>
                  <a:pt x="72948" y="7266203"/>
                </a:lnTo>
                <a:lnTo>
                  <a:pt x="72948" y="36474"/>
                </a:lnTo>
                <a:close/>
              </a:path>
              <a:path w="9271635" h="7303134">
                <a:moveTo>
                  <a:pt x="9210421" y="37084"/>
                </a:moveTo>
                <a:lnTo>
                  <a:pt x="72974" y="37084"/>
                </a:lnTo>
                <a:lnTo>
                  <a:pt x="72974" y="43434"/>
                </a:lnTo>
                <a:lnTo>
                  <a:pt x="9198610" y="43434"/>
                </a:lnTo>
                <a:lnTo>
                  <a:pt x="9198610" y="7259574"/>
                </a:lnTo>
                <a:lnTo>
                  <a:pt x="72974" y="7259574"/>
                </a:lnTo>
                <a:lnTo>
                  <a:pt x="72974" y="7265924"/>
                </a:lnTo>
                <a:lnTo>
                  <a:pt x="9210421" y="7265924"/>
                </a:lnTo>
                <a:lnTo>
                  <a:pt x="9210421" y="7259574"/>
                </a:lnTo>
                <a:lnTo>
                  <a:pt x="9210421" y="43434"/>
                </a:lnTo>
                <a:lnTo>
                  <a:pt x="9210421" y="37084"/>
                </a:lnTo>
                <a:close/>
              </a:path>
              <a:path w="9271635" h="7303134">
                <a:moveTo>
                  <a:pt x="9271508" y="0"/>
                </a:moveTo>
                <a:lnTo>
                  <a:pt x="9222232" y="0"/>
                </a:lnTo>
                <a:lnTo>
                  <a:pt x="9222232" y="254"/>
                </a:lnTo>
                <a:lnTo>
                  <a:pt x="0" y="254"/>
                </a:lnTo>
                <a:lnTo>
                  <a:pt x="0" y="29464"/>
                </a:lnTo>
                <a:lnTo>
                  <a:pt x="0" y="7273544"/>
                </a:lnTo>
                <a:lnTo>
                  <a:pt x="0" y="7302754"/>
                </a:lnTo>
                <a:lnTo>
                  <a:pt x="9271508" y="7302754"/>
                </a:lnTo>
                <a:lnTo>
                  <a:pt x="9271508" y="7273544"/>
                </a:lnTo>
                <a:lnTo>
                  <a:pt x="49301" y="7273544"/>
                </a:lnTo>
                <a:lnTo>
                  <a:pt x="49301" y="29464"/>
                </a:lnTo>
                <a:lnTo>
                  <a:pt x="9222232" y="29464"/>
                </a:lnTo>
                <a:lnTo>
                  <a:pt x="9222232" y="7273277"/>
                </a:lnTo>
                <a:lnTo>
                  <a:pt x="9271508" y="7273277"/>
                </a:lnTo>
                <a:lnTo>
                  <a:pt x="9271508" y="0"/>
                </a:lnTo>
                <a:close/>
              </a:path>
            </a:pathLst>
          </a:custGeom>
          <a:solidFill>
            <a:srgbClr val="000000"/>
          </a:solidFill>
        </p:spPr>
        <p:txBody>
          <a:bodyPr wrap="square" lIns="0" tIns="0" rIns="0" bIns="0" rtlCol="0"/>
          <a:lstStyle/>
          <a:p>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0058400" cy="7772400"/>
          </a:xfrm>
          <a:prstGeom prst="rect">
            <a:avLst/>
          </a:prstGeom>
          <a:blipFill>
            <a:blip r:embed="rId2" cstate="print"/>
            <a:stretch>
              <a:fillRect/>
            </a:stretch>
          </a:blipFill>
        </p:spPr>
        <p:txBody>
          <a:bodyPr wrap="square" lIns="0" tIns="0" rIns="0" bIns="0" rtlCol="0"/>
          <a:lstStyle/>
          <a:p>
            <a:endParaRPr/>
          </a:p>
        </p:txBody>
      </p:sp>
      <p:graphicFrame>
        <p:nvGraphicFramePr>
          <p:cNvPr id="3" name="object 3"/>
          <p:cNvGraphicFramePr>
            <a:graphicFrameLocks noGrp="1"/>
          </p:cNvGraphicFramePr>
          <p:nvPr/>
        </p:nvGraphicFramePr>
        <p:xfrm>
          <a:off x="702881" y="703452"/>
          <a:ext cx="8503919" cy="2343262"/>
        </p:xfrm>
        <a:graphic>
          <a:graphicData uri="http://schemas.openxmlformats.org/drawingml/2006/table">
            <a:tbl>
              <a:tblPr firstRow="1" bandRow="1">
                <a:tableStyleId>{2D5ABB26-0587-4C30-8999-92F81FD0307C}</a:tableStyleId>
              </a:tblPr>
              <a:tblGrid>
                <a:gridCol w="653415"/>
                <a:gridCol w="2374900"/>
                <a:gridCol w="5475604"/>
              </a:tblGrid>
              <a:tr h="416051">
                <a:tc>
                  <a:txBody>
                    <a:bodyPr/>
                    <a:lstStyle/>
                    <a:p>
                      <a:pPr>
                        <a:lnSpc>
                          <a:spcPct val="100000"/>
                        </a:lnSpc>
                      </a:pP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3810">
                        <a:lnSpc>
                          <a:spcPct val="100000"/>
                        </a:lnSpc>
                        <a:spcBef>
                          <a:spcPts val="215"/>
                        </a:spcBef>
                      </a:pPr>
                      <a:r>
                        <a:rPr lang="en-IN" sz="1400" spc="-10" dirty="0" smtClean="0">
                          <a:latin typeface="Times New Roman"/>
                          <a:cs typeface="Times New Roman"/>
                        </a:rPr>
                        <a:t>(19BCE1027-Aryaman Mishra,19BCE1575-Eshan Das)</a:t>
                      </a:r>
                      <a:endParaRPr sz="1400">
                        <a:latin typeface="Times New Roman"/>
                        <a:cs typeface="Times New Roman"/>
                      </a:endParaRPr>
                    </a:p>
                  </a:txBody>
                  <a:tcPr marL="0" marR="0" marT="27304"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r>
              <a:tr h="494906">
                <a:tc>
                  <a:txBody>
                    <a:bodyPr/>
                    <a:lstStyle/>
                    <a:p>
                      <a:pPr marL="3175">
                        <a:lnSpc>
                          <a:spcPct val="100000"/>
                        </a:lnSpc>
                        <a:spcBef>
                          <a:spcPts val="175"/>
                        </a:spcBef>
                      </a:pPr>
                      <a:r>
                        <a:rPr sz="1700" spc="10" dirty="0">
                          <a:latin typeface="Times New Roman"/>
                          <a:cs typeface="Times New Roman"/>
                        </a:rPr>
                        <a:t>10.</a:t>
                      </a:r>
                      <a:endParaRPr sz="1700">
                        <a:latin typeface="Times New Roman"/>
                        <a:cs typeface="Times New Roman"/>
                      </a:endParaRPr>
                    </a:p>
                  </a:txBody>
                  <a:tcPr marL="0" marR="0" marT="2222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3175">
                        <a:lnSpc>
                          <a:spcPct val="100000"/>
                        </a:lnSpc>
                        <a:spcBef>
                          <a:spcPts val="240"/>
                        </a:spcBef>
                      </a:pPr>
                      <a:r>
                        <a:rPr sz="1200" spc="-5" dirty="0">
                          <a:latin typeface="Times New Roman"/>
                          <a:cs typeface="Times New Roman"/>
                        </a:rPr>
                        <a:t>TECHNOLOGIES </a:t>
                      </a:r>
                      <a:r>
                        <a:rPr sz="1200" spc="-10" dirty="0">
                          <a:latin typeface="Times New Roman"/>
                          <a:cs typeface="Times New Roman"/>
                        </a:rPr>
                        <a:t>TO</a:t>
                      </a:r>
                      <a:r>
                        <a:rPr sz="1200" spc="-60" dirty="0">
                          <a:latin typeface="Times New Roman"/>
                          <a:cs typeface="Times New Roman"/>
                        </a:rPr>
                        <a:t> </a:t>
                      </a:r>
                      <a:r>
                        <a:rPr sz="1200" spc="-5" dirty="0">
                          <a:latin typeface="Times New Roman"/>
                          <a:cs typeface="Times New Roman"/>
                        </a:rPr>
                        <a:t>BE</a:t>
                      </a:r>
                      <a:endParaRPr sz="1200">
                        <a:latin typeface="Times New Roman"/>
                        <a:cs typeface="Times New Roman"/>
                      </a:endParaRPr>
                    </a:p>
                    <a:p>
                      <a:pPr marL="3175">
                        <a:lnSpc>
                          <a:spcPct val="100000"/>
                        </a:lnSpc>
                        <a:spcBef>
                          <a:spcPts val="484"/>
                        </a:spcBef>
                      </a:pPr>
                      <a:r>
                        <a:rPr sz="1200" dirty="0">
                          <a:latin typeface="Times New Roman"/>
                          <a:cs typeface="Times New Roman"/>
                        </a:rPr>
                        <a:t>USED</a:t>
                      </a:r>
                      <a:endParaRPr sz="1200">
                        <a:latin typeface="Times New Roman"/>
                        <a:cs typeface="Times New Roman"/>
                      </a:endParaRPr>
                    </a:p>
                  </a:txBody>
                  <a:tcPr marL="0" marR="0" marT="30481"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3810">
                        <a:lnSpc>
                          <a:spcPct val="100000"/>
                        </a:lnSpc>
                        <a:spcBef>
                          <a:spcPts val="105"/>
                        </a:spcBef>
                      </a:pPr>
                      <a:r>
                        <a:rPr sz="1100" dirty="0">
                          <a:latin typeface="Times New Roman"/>
                          <a:cs typeface="Times New Roman"/>
                        </a:rPr>
                        <a:t>HTML5, </a:t>
                      </a:r>
                      <a:r>
                        <a:rPr sz="1100" spc="5" dirty="0">
                          <a:latin typeface="Times New Roman"/>
                          <a:cs typeface="Times New Roman"/>
                        </a:rPr>
                        <a:t>CSS3, </a:t>
                      </a:r>
                      <a:r>
                        <a:rPr sz="1100" dirty="0">
                          <a:latin typeface="Times New Roman"/>
                          <a:cs typeface="Times New Roman"/>
                        </a:rPr>
                        <a:t>PHP, </a:t>
                      </a:r>
                      <a:r>
                        <a:rPr sz="1100" spc="-5" dirty="0">
                          <a:latin typeface="Times New Roman"/>
                          <a:cs typeface="Times New Roman"/>
                        </a:rPr>
                        <a:t>JAVASCRIPT, </a:t>
                      </a:r>
                      <a:r>
                        <a:rPr sz="1100" spc="-10" dirty="0">
                          <a:latin typeface="Times New Roman"/>
                          <a:cs typeface="Times New Roman"/>
                        </a:rPr>
                        <a:t>JQUERY</a:t>
                      </a:r>
                      <a:r>
                        <a:rPr sz="1100" spc="-10">
                          <a:latin typeface="Times New Roman"/>
                          <a:cs typeface="Times New Roman"/>
                        </a:rPr>
                        <a:t>,</a:t>
                      </a:r>
                      <a:r>
                        <a:rPr sz="1100" spc="-150">
                          <a:latin typeface="Times New Roman"/>
                          <a:cs typeface="Times New Roman"/>
                        </a:rPr>
                        <a:t> </a:t>
                      </a:r>
                      <a:r>
                        <a:rPr sz="1100" spc="-5" smtClean="0">
                          <a:latin typeface="Times New Roman"/>
                          <a:cs typeface="Times New Roman"/>
                        </a:rPr>
                        <a:t>MYSQL</a:t>
                      </a:r>
                      <a:r>
                        <a:rPr lang="en-IN" sz="1100" spc="-5" dirty="0" smtClean="0">
                          <a:latin typeface="Times New Roman"/>
                          <a:cs typeface="Times New Roman"/>
                        </a:rPr>
                        <a:t>,ANDROID</a:t>
                      </a:r>
                      <a:r>
                        <a:rPr lang="en-IN" sz="1100" spc="-5" baseline="0" dirty="0" smtClean="0">
                          <a:latin typeface="Times New Roman"/>
                          <a:cs typeface="Times New Roman"/>
                        </a:rPr>
                        <a:t> STUDIO.</a:t>
                      </a:r>
                      <a:endParaRPr sz="1100">
                        <a:latin typeface="Times New Roman"/>
                        <a:cs typeface="Times New Roman"/>
                      </a:endParaRPr>
                    </a:p>
                  </a:txBody>
                  <a:tcPr marL="0" marR="0" marT="13336"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r>
              <a:tr h="637158">
                <a:tc>
                  <a:txBody>
                    <a:bodyPr/>
                    <a:lstStyle/>
                    <a:p>
                      <a:pPr marL="3175">
                        <a:lnSpc>
                          <a:spcPct val="100000"/>
                        </a:lnSpc>
                        <a:spcBef>
                          <a:spcPts val="180"/>
                        </a:spcBef>
                      </a:pPr>
                      <a:r>
                        <a:rPr sz="1700" spc="-15" dirty="0">
                          <a:latin typeface="Times New Roman"/>
                          <a:cs typeface="Times New Roman"/>
                        </a:rPr>
                        <a:t>11.</a:t>
                      </a:r>
                      <a:endParaRPr sz="1700">
                        <a:latin typeface="Times New Roman"/>
                        <a:cs typeface="Times New Roman"/>
                      </a:endParaRPr>
                    </a:p>
                  </a:txBody>
                  <a:tcPr marL="0" marR="0" marT="2286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3175">
                        <a:lnSpc>
                          <a:spcPct val="100000"/>
                        </a:lnSpc>
                        <a:spcBef>
                          <a:spcPts val="180"/>
                        </a:spcBef>
                      </a:pPr>
                      <a:r>
                        <a:rPr sz="1200" spc="-10" dirty="0">
                          <a:latin typeface="Times New Roman"/>
                          <a:cs typeface="Times New Roman"/>
                        </a:rPr>
                        <a:t>TOOLS TO </a:t>
                      </a:r>
                      <a:r>
                        <a:rPr sz="1200" spc="-5" dirty="0">
                          <a:latin typeface="Times New Roman"/>
                          <a:cs typeface="Times New Roman"/>
                        </a:rPr>
                        <a:t>BE</a:t>
                      </a:r>
                      <a:r>
                        <a:rPr sz="1200" spc="165" dirty="0">
                          <a:latin typeface="Times New Roman"/>
                          <a:cs typeface="Times New Roman"/>
                        </a:rPr>
                        <a:t> </a:t>
                      </a:r>
                      <a:r>
                        <a:rPr sz="1200" dirty="0">
                          <a:latin typeface="Times New Roman"/>
                          <a:cs typeface="Times New Roman"/>
                        </a:rPr>
                        <a:t>USED</a:t>
                      </a:r>
                      <a:endParaRPr sz="1200">
                        <a:latin typeface="Times New Roman"/>
                        <a:cs typeface="Times New Roman"/>
                      </a:endParaRPr>
                    </a:p>
                  </a:txBody>
                  <a:tcPr marL="0" marR="0" marT="2286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3810">
                        <a:lnSpc>
                          <a:spcPct val="100000"/>
                        </a:lnSpc>
                        <a:spcBef>
                          <a:spcPts val="140"/>
                        </a:spcBef>
                      </a:pPr>
                      <a:r>
                        <a:rPr sz="1100" spc="-10" dirty="0">
                          <a:latin typeface="Times New Roman"/>
                          <a:cs typeface="Times New Roman"/>
                        </a:rPr>
                        <a:t>Sublime text </a:t>
                      </a:r>
                      <a:r>
                        <a:rPr sz="1100" spc="-15" dirty="0">
                          <a:latin typeface="Times New Roman"/>
                          <a:cs typeface="Times New Roman"/>
                        </a:rPr>
                        <a:t>for </a:t>
                      </a:r>
                      <a:r>
                        <a:rPr sz="1100" spc="-20" dirty="0">
                          <a:latin typeface="Times New Roman"/>
                          <a:cs typeface="Times New Roman"/>
                        </a:rPr>
                        <a:t>coding </a:t>
                      </a:r>
                      <a:r>
                        <a:rPr sz="1100" spc="-5" dirty="0">
                          <a:latin typeface="Times New Roman"/>
                          <a:cs typeface="Times New Roman"/>
                        </a:rPr>
                        <a:t>XAMPP </a:t>
                      </a:r>
                      <a:r>
                        <a:rPr sz="1100" spc="-15" dirty="0">
                          <a:latin typeface="Times New Roman"/>
                          <a:cs typeface="Times New Roman"/>
                        </a:rPr>
                        <a:t>server for </a:t>
                      </a:r>
                      <a:r>
                        <a:rPr sz="1100" spc="-10" dirty="0">
                          <a:latin typeface="Times New Roman"/>
                          <a:cs typeface="Times New Roman"/>
                        </a:rPr>
                        <a:t>local</a:t>
                      </a:r>
                      <a:r>
                        <a:rPr sz="1100" spc="55" dirty="0">
                          <a:latin typeface="Times New Roman"/>
                          <a:cs typeface="Times New Roman"/>
                        </a:rPr>
                        <a:t> </a:t>
                      </a:r>
                      <a:r>
                        <a:rPr sz="1100" spc="-15" dirty="0">
                          <a:latin typeface="Times New Roman"/>
                          <a:cs typeface="Times New Roman"/>
                        </a:rPr>
                        <a:t>host</a:t>
                      </a:r>
                      <a:endParaRPr sz="1100">
                        <a:latin typeface="Times New Roman"/>
                        <a:cs typeface="Times New Roman"/>
                      </a:endParaRPr>
                    </a:p>
                    <a:p>
                      <a:pPr marL="3810">
                        <a:lnSpc>
                          <a:spcPct val="100000"/>
                        </a:lnSpc>
                        <a:spcBef>
                          <a:spcPts val="285"/>
                        </a:spcBef>
                      </a:pPr>
                      <a:r>
                        <a:rPr sz="1100" spc="5" dirty="0">
                          <a:latin typeface="Times New Roman"/>
                          <a:cs typeface="Times New Roman"/>
                        </a:rPr>
                        <a:t>PHP </a:t>
                      </a:r>
                      <a:r>
                        <a:rPr sz="1100" spc="-20" dirty="0">
                          <a:latin typeface="Times New Roman"/>
                          <a:cs typeface="Times New Roman"/>
                        </a:rPr>
                        <a:t>my </a:t>
                      </a:r>
                      <a:r>
                        <a:rPr sz="1100" spc="-15" dirty="0">
                          <a:latin typeface="Times New Roman"/>
                          <a:cs typeface="Times New Roman"/>
                        </a:rPr>
                        <a:t>admin </a:t>
                      </a:r>
                      <a:r>
                        <a:rPr sz="1100" dirty="0">
                          <a:latin typeface="Times New Roman"/>
                          <a:cs typeface="Times New Roman"/>
                        </a:rPr>
                        <a:t>to </a:t>
                      </a:r>
                      <a:r>
                        <a:rPr sz="1100" spc="-15" dirty="0">
                          <a:latin typeface="Times New Roman"/>
                          <a:cs typeface="Times New Roman"/>
                        </a:rPr>
                        <a:t>administer</a:t>
                      </a:r>
                      <a:r>
                        <a:rPr sz="1100" spc="85" dirty="0">
                          <a:latin typeface="Times New Roman"/>
                          <a:cs typeface="Times New Roman"/>
                        </a:rPr>
                        <a:t> </a:t>
                      </a:r>
                      <a:r>
                        <a:rPr sz="1100" spc="-5" dirty="0">
                          <a:latin typeface="Times New Roman"/>
                          <a:cs typeface="Times New Roman"/>
                        </a:rPr>
                        <a:t>database</a:t>
                      </a:r>
                      <a:endParaRPr sz="1100">
                        <a:latin typeface="Times New Roman"/>
                        <a:cs typeface="Times New Roman"/>
                      </a:endParaRPr>
                    </a:p>
                  </a:txBody>
                  <a:tcPr marL="0" marR="0" marT="1778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r>
              <a:tr h="795147">
                <a:tc>
                  <a:txBody>
                    <a:bodyPr/>
                    <a:lstStyle/>
                    <a:p>
                      <a:pPr marL="3175">
                        <a:lnSpc>
                          <a:spcPct val="100000"/>
                        </a:lnSpc>
                        <a:spcBef>
                          <a:spcPts val="180"/>
                        </a:spcBef>
                      </a:pPr>
                      <a:r>
                        <a:rPr sz="1700" spc="10" dirty="0">
                          <a:latin typeface="Times New Roman"/>
                          <a:cs typeface="Times New Roman"/>
                        </a:rPr>
                        <a:t>12.</a:t>
                      </a:r>
                      <a:endParaRPr sz="1700">
                        <a:latin typeface="Times New Roman"/>
                        <a:cs typeface="Times New Roman"/>
                      </a:endParaRPr>
                    </a:p>
                  </a:txBody>
                  <a:tcPr marL="0" marR="0" marT="2286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3175">
                        <a:lnSpc>
                          <a:spcPct val="100000"/>
                        </a:lnSpc>
                        <a:spcBef>
                          <a:spcPts val="180"/>
                        </a:spcBef>
                      </a:pPr>
                      <a:r>
                        <a:rPr sz="1200" spc="-10" dirty="0">
                          <a:latin typeface="Times New Roman"/>
                          <a:cs typeface="Times New Roman"/>
                        </a:rPr>
                        <a:t>FINAL</a:t>
                      </a:r>
                      <a:r>
                        <a:rPr sz="1200" spc="260" dirty="0">
                          <a:latin typeface="Times New Roman"/>
                          <a:cs typeface="Times New Roman"/>
                        </a:rPr>
                        <a:t> </a:t>
                      </a:r>
                      <a:r>
                        <a:rPr sz="1200" spc="-10" dirty="0">
                          <a:latin typeface="Times New Roman"/>
                          <a:cs typeface="Times New Roman"/>
                        </a:rPr>
                        <a:t>DELIVERABLE</a:t>
                      </a:r>
                      <a:endParaRPr sz="1200">
                        <a:latin typeface="Times New Roman"/>
                        <a:cs typeface="Times New Roman"/>
                      </a:endParaRPr>
                    </a:p>
                    <a:p>
                      <a:pPr marL="3175">
                        <a:lnSpc>
                          <a:spcPct val="100000"/>
                        </a:lnSpc>
                        <a:spcBef>
                          <a:spcPts val="360"/>
                        </a:spcBef>
                      </a:pPr>
                      <a:r>
                        <a:rPr sz="1200" spc="-5" dirty="0">
                          <a:latin typeface="Times New Roman"/>
                          <a:cs typeface="Times New Roman"/>
                        </a:rPr>
                        <a:t>MUST</a:t>
                      </a:r>
                      <a:r>
                        <a:rPr sz="1200" spc="-50" dirty="0">
                          <a:latin typeface="Times New Roman"/>
                          <a:cs typeface="Times New Roman"/>
                        </a:rPr>
                        <a:t> </a:t>
                      </a:r>
                      <a:r>
                        <a:rPr sz="1200" spc="-5" dirty="0">
                          <a:latin typeface="Times New Roman"/>
                          <a:cs typeface="Times New Roman"/>
                        </a:rPr>
                        <a:t>INCLUDE</a:t>
                      </a:r>
                      <a:endParaRPr sz="1200">
                        <a:latin typeface="Times New Roman"/>
                        <a:cs typeface="Times New Roman"/>
                      </a:endParaRPr>
                    </a:p>
                  </a:txBody>
                  <a:tcPr marL="0" marR="0" marT="2286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3810">
                        <a:lnSpc>
                          <a:spcPct val="100000"/>
                        </a:lnSpc>
                        <a:spcBef>
                          <a:spcPts val="105"/>
                        </a:spcBef>
                      </a:pPr>
                      <a:r>
                        <a:rPr sz="1100" spc="-15" dirty="0">
                          <a:latin typeface="Times New Roman"/>
                          <a:cs typeface="Times New Roman"/>
                        </a:rPr>
                        <a:t>Online or offline </a:t>
                      </a:r>
                      <a:r>
                        <a:rPr sz="1100" spc="-20" dirty="0">
                          <a:latin typeface="Times New Roman"/>
                          <a:cs typeface="Times New Roman"/>
                        </a:rPr>
                        <a:t>help </a:t>
                      </a:r>
                      <a:r>
                        <a:rPr sz="1100" dirty="0">
                          <a:latin typeface="Times New Roman"/>
                          <a:cs typeface="Times New Roman"/>
                        </a:rPr>
                        <a:t>to </a:t>
                      </a:r>
                      <a:r>
                        <a:rPr sz="1100" spc="-10" dirty="0">
                          <a:latin typeface="Times New Roman"/>
                          <a:cs typeface="Times New Roman"/>
                        </a:rPr>
                        <a:t>above </a:t>
                      </a:r>
                      <a:r>
                        <a:rPr sz="1100" dirty="0">
                          <a:latin typeface="Times New Roman"/>
                          <a:cs typeface="Times New Roman"/>
                        </a:rPr>
                        <a:t>said</a:t>
                      </a:r>
                      <a:r>
                        <a:rPr sz="1100" spc="80" dirty="0">
                          <a:latin typeface="Times New Roman"/>
                          <a:cs typeface="Times New Roman"/>
                        </a:rPr>
                        <a:t> </a:t>
                      </a:r>
                      <a:r>
                        <a:rPr sz="1100" spc="-5" dirty="0">
                          <a:latin typeface="Times New Roman"/>
                          <a:cs typeface="Times New Roman"/>
                        </a:rPr>
                        <a:t>users.</a:t>
                      </a:r>
                      <a:endParaRPr sz="1100">
                        <a:latin typeface="Times New Roman"/>
                        <a:cs typeface="Times New Roman"/>
                      </a:endParaRPr>
                    </a:p>
                    <a:p>
                      <a:pPr marL="3810">
                        <a:lnSpc>
                          <a:spcPct val="100000"/>
                        </a:lnSpc>
                        <a:spcBef>
                          <a:spcPts val="290"/>
                        </a:spcBef>
                      </a:pPr>
                      <a:r>
                        <a:rPr sz="1100" dirty="0">
                          <a:latin typeface="Times New Roman"/>
                          <a:cs typeface="Times New Roman"/>
                        </a:rPr>
                        <a:t>No </a:t>
                      </a:r>
                      <a:r>
                        <a:rPr sz="1100" spc="-20" dirty="0">
                          <a:latin typeface="Times New Roman"/>
                          <a:cs typeface="Times New Roman"/>
                        </a:rPr>
                        <a:t>mixing </a:t>
                      </a:r>
                      <a:r>
                        <a:rPr sz="1100" spc="-15" dirty="0">
                          <a:latin typeface="Times New Roman"/>
                          <a:cs typeface="Times New Roman"/>
                        </a:rPr>
                        <a:t>of </a:t>
                      </a:r>
                      <a:r>
                        <a:rPr sz="1100" spc="-20" dirty="0">
                          <a:latin typeface="Times New Roman"/>
                          <a:cs typeface="Times New Roman"/>
                        </a:rPr>
                        <a:t>recommendations </a:t>
                      </a:r>
                      <a:r>
                        <a:rPr sz="1100" spc="-5" dirty="0">
                          <a:latin typeface="Times New Roman"/>
                          <a:cs typeface="Times New Roman"/>
                        </a:rPr>
                        <a:t>and data</a:t>
                      </a:r>
                      <a:r>
                        <a:rPr sz="1100" spc="-120" dirty="0">
                          <a:latin typeface="Times New Roman"/>
                          <a:cs typeface="Times New Roman"/>
                        </a:rPr>
                        <a:t> </a:t>
                      </a:r>
                      <a:r>
                        <a:rPr sz="1100" spc="-10" dirty="0">
                          <a:latin typeface="Times New Roman"/>
                          <a:cs typeface="Times New Roman"/>
                        </a:rPr>
                        <a:t>security.</a:t>
                      </a:r>
                      <a:endParaRPr sz="1100">
                        <a:latin typeface="Times New Roman"/>
                        <a:cs typeface="Times New Roman"/>
                      </a:endParaRPr>
                    </a:p>
                    <a:p>
                      <a:pPr marL="3810">
                        <a:lnSpc>
                          <a:spcPct val="100000"/>
                        </a:lnSpc>
                        <a:spcBef>
                          <a:spcPts val="385"/>
                        </a:spcBef>
                      </a:pPr>
                      <a:r>
                        <a:rPr sz="1100" dirty="0">
                          <a:latin typeface="Times New Roman"/>
                          <a:cs typeface="Times New Roman"/>
                        </a:rPr>
                        <a:t>No </a:t>
                      </a:r>
                      <a:r>
                        <a:rPr sz="1100" spc="-15" dirty="0">
                          <a:latin typeface="Times New Roman"/>
                          <a:cs typeface="Times New Roman"/>
                        </a:rPr>
                        <a:t>wrong </a:t>
                      </a:r>
                      <a:r>
                        <a:rPr sz="1100" spc="-20" dirty="0">
                          <a:latin typeface="Times New Roman"/>
                          <a:cs typeface="Times New Roman"/>
                        </a:rPr>
                        <a:t>recommendations </a:t>
                      </a:r>
                      <a:r>
                        <a:rPr sz="1100" spc="-15" dirty="0">
                          <a:latin typeface="Times New Roman"/>
                          <a:cs typeface="Times New Roman"/>
                        </a:rPr>
                        <a:t>of </a:t>
                      </a:r>
                      <a:r>
                        <a:rPr sz="1100" spc="-20" dirty="0">
                          <a:latin typeface="Times New Roman"/>
                          <a:cs typeface="Times New Roman"/>
                        </a:rPr>
                        <a:t>movies, </a:t>
                      </a:r>
                      <a:r>
                        <a:rPr sz="1100" spc="-15" dirty="0">
                          <a:latin typeface="Times New Roman"/>
                          <a:cs typeface="Times New Roman"/>
                        </a:rPr>
                        <a:t>series </a:t>
                      </a:r>
                      <a:r>
                        <a:rPr sz="1100" spc="-5" dirty="0">
                          <a:latin typeface="Times New Roman"/>
                          <a:cs typeface="Times New Roman"/>
                        </a:rPr>
                        <a:t>and </a:t>
                      </a:r>
                      <a:r>
                        <a:rPr sz="1100" spc="-15" dirty="0">
                          <a:latin typeface="Times New Roman"/>
                          <a:cs typeface="Times New Roman"/>
                        </a:rPr>
                        <a:t>games. Complete </a:t>
                      </a:r>
                      <a:r>
                        <a:rPr sz="1100" spc="-5" dirty="0">
                          <a:latin typeface="Times New Roman"/>
                          <a:cs typeface="Times New Roman"/>
                        </a:rPr>
                        <a:t>source</a:t>
                      </a:r>
                      <a:r>
                        <a:rPr sz="1100" spc="-165" dirty="0">
                          <a:latin typeface="Times New Roman"/>
                          <a:cs typeface="Times New Roman"/>
                        </a:rPr>
                        <a:t> </a:t>
                      </a:r>
                      <a:r>
                        <a:rPr sz="1100" spc="-20" dirty="0">
                          <a:latin typeface="Times New Roman"/>
                          <a:cs typeface="Times New Roman"/>
                        </a:rPr>
                        <a:t>code.</a:t>
                      </a:r>
                      <a:endParaRPr sz="1100">
                        <a:latin typeface="Times New Roman"/>
                        <a:cs typeface="Times New Roman"/>
                      </a:endParaRPr>
                    </a:p>
                  </a:txBody>
                  <a:tcPr marL="0" marR="0" marT="13336"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r>
            </a:tbl>
          </a:graphicData>
        </a:graphic>
      </p:graphicFrame>
      <p:sp>
        <p:nvSpPr>
          <p:cNvPr id="4" name="object 4"/>
          <p:cNvSpPr txBox="1"/>
          <p:nvPr/>
        </p:nvSpPr>
        <p:spPr>
          <a:xfrm>
            <a:off x="1167180" y="3931462"/>
            <a:ext cx="7649209" cy="2712181"/>
          </a:xfrm>
          <a:prstGeom prst="rect">
            <a:avLst/>
          </a:prstGeom>
        </p:spPr>
        <p:txBody>
          <a:bodyPr vert="horz" wrap="square" lIns="0" tIns="11331" rIns="0" bIns="0" rtlCol="0">
            <a:spAutoFit/>
          </a:bodyPr>
          <a:lstStyle/>
          <a:p>
            <a:pPr marL="12600">
              <a:spcBef>
                <a:spcPts val="90"/>
              </a:spcBef>
            </a:pPr>
            <a:r>
              <a:rPr sz="2600" b="1" spc="-10" dirty="0">
                <a:latin typeface="Arial"/>
                <a:cs typeface="Arial"/>
              </a:rPr>
              <a:t>3. </a:t>
            </a:r>
            <a:r>
              <a:rPr sz="2600" b="1" spc="-25" dirty="0">
                <a:latin typeface="Arial"/>
                <a:cs typeface="Arial"/>
              </a:rPr>
              <a:t>Version </a:t>
            </a:r>
            <a:r>
              <a:rPr sz="2600" b="1" spc="5" dirty="0">
                <a:latin typeface="Arial"/>
                <a:cs typeface="Arial"/>
              </a:rPr>
              <a:t>1.2</a:t>
            </a:r>
            <a:r>
              <a:rPr sz="2600" b="1" spc="80" dirty="0">
                <a:latin typeface="Arial"/>
                <a:cs typeface="Arial"/>
              </a:rPr>
              <a:t> </a:t>
            </a:r>
            <a:r>
              <a:rPr sz="2600" b="1" spc="-15" dirty="0">
                <a:latin typeface="Arial"/>
                <a:cs typeface="Arial"/>
              </a:rPr>
              <a:t>approved</a:t>
            </a:r>
            <a:endParaRPr sz="2600" dirty="0">
              <a:latin typeface="Arial"/>
              <a:cs typeface="Arial"/>
            </a:endParaRPr>
          </a:p>
          <a:p>
            <a:pPr>
              <a:spcBef>
                <a:spcPts val="20"/>
              </a:spcBef>
            </a:pPr>
            <a:endParaRPr sz="3700" dirty="0">
              <a:latin typeface="Arial"/>
              <a:cs typeface="Arial"/>
            </a:endParaRPr>
          </a:p>
          <a:p>
            <a:pPr marL="12600"/>
            <a:r>
              <a:rPr b="1" spc="5" dirty="0">
                <a:latin typeface="Times New Roman"/>
                <a:cs typeface="Times New Roman"/>
              </a:rPr>
              <a:t>7.</a:t>
            </a:r>
            <a:r>
              <a:rPr b="1" spc="245" dirty="0">
                <a:latin typeface="Times New Roman"/>
                <a:cs typeface="Times New Roman"/>
              </a:rPr>
              <a:t> </a:t>
            </a:r>
            <a:r>
              <a:rPr b="1" spc="-15" dirty="0">
                <a:latin typeface="Times New Roman"/>
                <a:cs typeface="Times New Roman"/>
              </a:rPr>
              <a:t>Introduction</a:t>
            </a:r>
            <a:endParaRPr dirty="0">
              <a:latin typeface="Times New Roman"/>
              <a:cs typeface="Times New Roman"/>
            </a:endParaRPr>
          </a:p>
          <a:p>
            <a:pPr marL="12600">
              <a:spcBef>
                <a:spcPts val="1315"/>
              </a:spcBef>
              <a:tabLst>
                <a:tab pos="323732" algn="l"/>
              </a:tabLst>
            </a:pPr>
            <a:r>
              <a:rPr sz="1400" b="1" spc="-5" dirty="0">
                <a:latin typeface="Times New Roman"/>
                <a:cs typeface="Times New Roman"/>
              </a:rPr>
              <a:t>1.	</a:t>
            </a:r>
            <a:r>
              <a:rPr sz="1400" b="1" spc="-15" dirty="0">
                <a:latin typeface="Times New Roman"/>
                <a:cs typeface="Times New Roman"/>
              </a:rPr>
              <a:t>Purpose</a:t>
            </a:r>
            <a:endParaRPr sz="1400" dirty="0">
              <a:latin typeface="Times New Roman"/>
              <a:cs typeface="Times New Roman"/>
            </a:endParaRPr>
          </a:p>
          <a:p>
            <a:pPr>
              <a:spcBef>
                <a:spcPts val="35"/>
              </a:spcBef>
            </a:pPr>
            <a:endParaRPr sz="1200" dirty="0">
              <a:latin typeface="Times New Roman"/>
              <a:cs typeface="Times New Roman"/>
            </a:endParaRPr>
          </a:p>
          <a:p>
            <a:pPr marL="465430" marR="5077">
              <a:lnSpc>
                <a:spcPts val="1199"/>
              </a:lnSpc>
            </a:pPr>
            <a:r>
              <a:rPr sz="1200" i="1" spc="-5" dirty="0">
                <a:latin typeface="Arial"/>
                <a:cs typeface="Arial"/>
              </a:rPr>
              <a:t>Movies, Series </a:t>
            </a:r>
            <a:r>
              <a:rPr sz="1200" i="1" dirty="0">
                <a:latin typeface="Arial"/>
                <a:cs typeface="Arial"/>
              </a:rPr>
              <a:t>and Games </a:t>
            </a:r>
            <a:r>
              <a:rPr sz="1200" i="1" spc="-5" dirty="0">
                <a:latin typeface="Arial"/>
                <a:cs typeface="Arial"/>
              </a:rPr>
              <a:t>recommendation </a:t>
            </a:r>
            <a:r>
              <a:rPr sz="1200" i="1" dirty="0">
                <a:latin typeface="Arial"/>
                <a:cs typeface="Arial"/>
              </a:rPr>
              <a:t>system, </a:t>
            </a:r>
            <a:r>
              <a:rPr sz="1200" i="1" spc="-20" dirty="0">
                <a:latin typeface="Arial"/>
                <a:cs typeface="Arial"/>
              </a:rPr>
              <a:t>is </a:t>
            </a:r>
            <a:r>
              <a:rPr sz="1200" i="1" spc="-5" dirty="0">
                <a:latin typeface="Arial"/>
                <a:cs typeface="Arial"/>
              </a:rPr>
              <a:t>a </a:t>
            </a:r>
            <a:r>
              <a:rPr sz="1200" i="1" dirty="0">
                <a:latin typeface="Arial"/>
                <a:cs typeface="Arial"/>
              </a:rPr>
              <a:t>software </a:t>
            </a:r>
            <a:r>
              <a:rPr sz="1200" i="1" spc="-5" dirty="0">
                <a:latin typeface="Arial"/>
                <a:cs typeface="Arial"/>
              </a:rPr>
              <a:t>to look after </a:t>
            </a:r>
            <a:r>
              <a:rPr sz="1200" i="1" dirty="0">
                <a:latin typeface="Arial"/>
                <a:cs typeface="Arial"/>
              </a:rPr>
              <a:t>the </a:t>
            </a:r>
            <a:r>
              <a:rPr sz="1200" i="1" spc="-10" dirty="0">
                <a:latin typeface="Arial"/>
                <a:cs typeface="Arial"/>
              </a:rPr>
              <a:t>recommendation </a:t>
            </a:r>
            <a:r>
              <a:rPr sz="1200" i="1" spc="-5" dirty="0">
                <a:latin typeface="Arial"/>
                <a:cs typeface="Arial"/>
              </a:rPr>
              <a:t>of  movies, series </a:t>
            </a:r>
            <a:r>
              <a:rPr sz="1200" i="1" dirty="0">
                <a:latin typeface="Arial"/>
                <a:cs typeface="Arial"/>
              </a:rPr>
              <a:t>and games </a:t>
            </a:r>
            <a:r>
              <a:rPr sz="1200" i="1" spc="-5" dirty="0">
                <a:latin typeface="Arial"/>
                <a:cs typeface="Arial"/>
              </a:rPr>
              <a:t>to </a:t>
            </a:r>
            <a:r>
              <a:rPr sz="1200" i="1" spc="-10" dirty="0">
                <a:latin typeface="Arial"/>
                <a:cs typeface="Arial"/>
              </a:rPr>
              <a:t>its </a:t>
            </a:r>
            <a:r>
              <a:rPr sz="1200" i="1" dirty="0">
                <a:latin typeface="Arial"/>
                <a:cs typeface="Arial"/>
              </a:rPr>
              <a:t>users </a:t>
            </a:r>
            <a:r>
              <a:rPr sz="1200" i="1" spc="-5" dirty="0">
                <a:latin typeface="Arial"/>
                <a:cs typeface="Arial"/>
              </a:rPr>
              <a:t>based on their</a:t>
            </a:r>
            <a:r>
              <a:rPr sz="1200" i="1" spc="-125" dirty="0">
                <a:latin typeface="Arial"/>
                <a:cs typeface="Arial"/>
              </a:rPr>
              <a:t> </a:t>
            </a:r>
            <a:r>
              <a:rPr sz="1200" i="1" spc="-10" dirty="0">
                <a:latin typeface="Arial"/>
                <a:cs typeface="Arial"/>
              </a:rPr>
              <a:t>friend’s </a:t>
            </a:r>
            <a:r>
              <a:rPr sz="1200" i="1" spc="-5" dirty="0">
                <a:latin typeface="Arial"/>
                <a:cs typeface="Arial"/>
              </a:rPr>
              <a:t>recommendation. </a:t>
            </a:r>
            <a:r>
              <a:rPr sz="1200" i="1" dirty="0">
                <a:latin typeface="Arial"/>
                <a:cs typeface="Arial"/>
              </a:rPr>
              <a:t>The app </a:t>
            </a:r>
            <a:r>
              <a:rPr sz="1200" i="1" spc="-5" dirty="0">
                <a:latin typeface="Arial"/>
                <a:cs typeface="Arial"/>
              </a:rPr>
              <a:t>would </a:t>
            </a:r>
            <a:r>
              <a:rPr sz="1200" i="1" spc="-10" dirty="0">
                <a:latin typeface="Arial"/>
                <a:cs typeface="Arial"/>
              </a:rPr>
              <a:t>give </a:t>
            </a:r>
            <a:r>
              <a:rPr sz="1200" i="1" spc="5" dirty="0">
                <a:latin typeface="Arial"/>
                <a:cs typeface="Arial"/>
              </a:rPr>
              <a:t>hands-  </a:t>
            </a:r>
            <a:r>
              <a:rPr sz="1200" i="1" dirty="0">
                <a:latin typeface="Arial"/>
                <a:cs typeface="Arial"/>
              </a:rPr>
              <a:t>on </a:t>
            </a:r>
            <a:r>
              <a:rPr sz="1200" i="1" spc="-5" dirty="0">
                <a:latin typeface="Arial"/>
                <a:cs typeface="Arial"/>
              </a:rPr>
              <a:t>information(offline information which </a:t>
            </a:r>
            <a:r>
              <a:rPr sz="1200" i="1" spc="-15" dirty="0">
                <a:latin typeface="Arial"/>
                <a:cs typeface="Arial"/>
              </a:rPr>
              <a:t>is </a:t>
            </a:r>
            <a:r>
              <a:rPr sz="1200" i="1" dirty="0">
                <a:latin typeface="Arial"/>
                <a:cs typeface="Arial"/>
              </a:rPr>
              <a:t>updated from </a:t>
            </a:r>
            <a:r>
              <a:rPr sz="1200" i="1" spc="-5" dirty="0">
                <a:latin typeface="Arial"/>
                <a:cs typeface="Arial"/>
              </a:rPr>
              <a:t>time-to-time by </a:t>
            </a:r>
            <a:r>
              <a:rPr sz="1200" i="1" dirty="0">
                <a:latin typeface="Arial"/>
                <a:cs typeface="Arial"/>
              </a:rPr>
              <a:t>the </a:t>
            </a:r>
            <a:r>
              <a:rPr sz="1200" i="1" spc="-5" dirty="0">
                <a:latin typeface="Arial"/>
                <a:cs typeface="Arial"/>
              </a:rPr>
              <a:t>developers </a:t>
            </a:r>
            <a:r>
              <a:rPr sz="1200" i="1" spc="-30" dirty="0">
                <a:latin typeface="Arial"/>
                <a:cs typeface="Arial"/>
              </a:rPr>
              <a:t>in </a:t>
            </a:r>
            <a:r>
              <a:rPr sz="1200" i="1" dirty="0">
                <a:latin typeface="Arial"/>
                <a:cs typeface="Arial"/>
              </a:rPr>
              <a:t>form </a:t>
            </a:r>
            <a:r>
              <a:rPr sz="1200" i="1" spc="-5" dirty="0">
                <a:latin typeface="Arial"/>
                <a:cs typeface="Arial"/>
              </a:rPr>
              <a:t>of </a:t>
            </a:r>
            <a:r>
              <a:rPr sz="1200" i="1" dirty="0">
                <a:latin typeface="Arial"/>
                <a:cs typeface="Arial"/>
              </a:rPr>
              <a:t>updates)  and would be supported</a:t>
            </a:r>
            <a:r>
              <a:rPr sz="1200" i="1" spc="-260" dirty="0">
                <a:latin typeface="Arial"/>
                <a:cs typeface="Arial"/>
              </a:rPr>
              <a:t> </a:t>
            </a:r>
            <a:r>
              <a:rPr sz="1200" i="1" dirty="0">
                <a:latin typeface="Arial"/>
                <a:cs typeface="Arial"/>
              </a:rPr>
              <a:t>by </a:t>
            </a:r>
            <a:r>
              <a:rPr sz="1200" i="1" spc="-5" dirty="0">
                <a:latin typeface="Arial"/>
                <a:cs typeface="Arial"/>
              </a:rPr>
              <a:t>databases containing information </a:t>
            </a:r>
            <a:r>
              <a:rPr sz="1200" i="1" dirty="0">
                <a:latin typeface="Arial"/>
                <a:cs typeface="Arial"/>
              </a:rPr>
              <a:t>over 1000 </a:t>
            </a:r>
            <a:r>
              <a:rPr sz="1200" i="1" spc="-5" dirty="0">
                <a:latin typeface="Arial"/>
                <a:cs typeface="Arial"/>
              </a:rPr>
              <a:t>entries </a:t>
            </a:r>
            <a:r>
              <a:rPr sz="1200" i="1" spc="-15" dirty="0">
                <a:latin typeface="Arial"/>
                <a:cs typeface="Arial"/>
              </a:rPr>
              <a:t>in </a:t>
            </a:r>
            <a:r>
              <a:rPr sz="1200" i="1" dirty="0">
                <a:latin typeface="Arial"/>
                <a:cs typeface="Arial"/>
              </a:rPr>
              <a:t>each </a:t>
            </a:r>
            <a:r>
              <a:rPr sz="1200" i="1" spc="-5" dirty="0">
                <a:latin typeface="Arial"/>
                <a:cs typeface="Arial"/>
              </a:rPr>
              <a:t>section.</a:t>
            </a:r>
            <a:endParaRPr sz="1200" dirty="0">
              <a:latin typeface="Arial"/>
              <a:cs typeface="Arial"/>
            </a:endParaRPr>
          </a:p>
          <a:p>
            <a:pPr marL="12600">
              <a:spcBef>
                <a:spcPts val="985"/>
              </a:spcBef>
              <a:tabLst>
                <a:tab pos="404985" algn="l"/>
              </a:tabLst>
            </a:pPr>
            <a:r>
              <a:rPr sz="1200" b="1" dirty="0">
                <a:latin typeface="Times New Roman"/>
                <a:cs typeface="Times New Roman"/>
              </a:rPr>
              <a:t>1.	</a:t>
            </a:r>
            <a:r>
              <a:rPr sz="1200" b="1" spc="-5" dirty="0">
                <a:latin typeface="Times New Roman"/>
                <a:cs typeface="Times New Roman"/>
              </a:rPr>
              <a:t>Document</a:t>
            </a:r>
            <a:r>
              <a:rPr sz="1200" b="1" spc="-35" dirty="0">
                <a:latin typeface="Times New Roman"/>
                <a:cs typeface="Times New Roman"/>
              </a:rPr>
              <a:t> </a:t>
            </a:r>
            <a:r>
              <a:rPr sz="1200" b="1" dirty="0">
                <a:latin typeface="Times New Roman"/>
                <a:cs typeface="Times New Roman"/>
              </a:rPr>
              <a:t>Conventions</a:t>
            </a:r>
            <a:endParaRPr sz="1200" dirty="0">
              <a:latin typeface="Times New Roman"/>
              <a:cs typeface="Times New Roman"/>
            </a:endParaRPr>
          </a:p>
        </p:txBody>
      </p:sp>
      <p:sp>
        <p:nvSpPr>
          <p:cNvPr id="5" name="object 5"/>
          <p:cNvSpPr/>
          <p:nvPr/>
        </p:nvSpPr>
        <p:spPr>
          <a:xfrm>
            <a:off x="393280" y="234695"/>
            <a:ext cx="9271635" cy="7303134"/>
          </a:xfrm>
          <a:custGeom>
            <a:avLst/>
            <a:gdLst/>
            <a:ahLst/>
            <a:cxnLst/>
            <a:rect l="l" t="t" r="r" b="b"/>
            <a:pathLst>
              <a:path w="9271635" h="7303134">
                <a:moveTo>
                  <a:pt x="72948" y="36474"/>
                </a:moveTo>
                <a:lnTo>
                  <a:pt x="61137" y="36474"/>
                </a:lnTo>
                <a:lnTo>
                  <a:pt x="61137" y="7266203"/>
                </a:lnTo>
                <a:lnTo>
                  <a:pt x="72948" y="7266203"/>
                </a:lnTo>
                <a:lnTo>
                  <a:pt x="72948" y="36474"/>
                </a:lnTo>
                <a:close/>
              </a:path>
              <a:path w="9271635" h="7303134">
                <a:moveTo>
                  <a:pt x="9210421" y="37084"/>
                </a:moveTo>
                <a:lnTo>
                  <a:pt x="72974" y="37084"/>
                </a:lnTo>
                <a:lnTo>
                  <a:pt x="72974" y="43434"/>
                </a:lnTo>
                <a:lnTo>
                  <a:pt x="9198610" y="43434"/>
                </a:lnTo>
                <a:lnTo>
                  <a:pt x="9198610" y="7259574"/>
                </a:lnTo>
                <a:lnTo>
                  <a:pt x="72974" y="7259574"/>
                </a:lnTo>
                <a:lnTo>
                  <a:pt x="72974" y="7265924"/>
                </a:lnTo>
                <a:lnTo>
                  <a:pt x="9210421" y="7265924"/>
                </a:lnTo>
                <a:lnTo>
                  <a:pt x="9210421" y="7259574"/>
                </a:lnTo>
                <a:lnTo>
                  <a:pt x="9210421" y="43434"/>
                </a:lnTo>
                <a:lnTo>
                  <a:pt x="9210421" y="37084"/>
                </a:lnTo>
                <a:close/>
              </a:path>
              <a:path w="9271635" h="7303134">
                <a:moveTo>
                  <a:pt x="9271508" y="0"/>
                </a:moveTo>
                <a:lnTo>
                  <a:pt x="9222232" y="0"/>
                </a:lnTo>
                <a:lnTo>
                  <a:pt x="9222232" y="254"/>
                </a:lnTo>
                <a:lnTo>
                  <a:pt x="0" y="254"/>
                </a:lnTo>
                <a:lnTo>
                  <a:pt x="0" y="29464"/>
                </a:lnTo>
                <a:lnTo>
                  <a:pt x="0" y="7273544"/>
                </a:lnTo>
                <a:lnTo>
                  <a:pt x="0" y="7302754"/>
                </a:lnTo>
                <a:lnTo>
                  <a:pt x="9271508" y="7302754"/>
                </a:lnTo>
                <a:lnTo>
                  <a:pt x="9271508" y="7273544"/>
                </a:lnTo>
                <a:lnTo>
                  <a:pt x="49301" y="7273544"/>
                </a:lnTo>
                <a:lnTo>
                  <a:pt x="49301" y="29464"/>
                </a:lnTo>
                <a:lnTo>
                  <a:pt x="9222232" y="29464"/>
                </a:lnTo>
                <a:lnTo>
                  <a:pt x="9222232" y="7273277"/>
                </a:lnTo>
                <a:lnTo>
                  <a:pt x="9271508" y="7273277"/>
                </a:lnTo>
                <a:lnTo>
                  <a:pt x="9271508" y="0"/>
                </a:lnTo>
                <a:close/>
              </a:path>
            </a:pathLst>
          </a:custGeom>
          <a:solidFill>
            <a:srgbClr val="000000"/>
          </a:solidFill>
        </p:spPr>
        <p:txBody>
          <a:bodyPr wrap="square" lIns="0" tIns="0" rIns="0" bIns="0" rtlCol="0"/>
          <a:lstStyle/>
          <a:p>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0058400" cy="7772400"/>
          </a:xfrm>
          <a:prstGeom prst="rect">
            <a:avLst/>
          </a:prstGeom>
          <a:blipFill>
            <a:blip r:embed="rId2" cstate="print"/>
            <a:stretch>
              <a:fillRect/>
            </a:stretch>
          </a:blipFill>
        </p:spPr>
        <p:txBody>
          <a:bodyPr wrap="square" lIns="0" tIns="0" rIns="0" bIns="0" rtlCol="0"/>
          <a:lstStyle/>
          <a:p>
            <a:endParaRPr/>
          </a:p>
        </p:txBody>
      </p:sp>
      <p:graphicFrame>
        <p:nvGraphicFramePr>
          <p:cNvPr id="3" name="object 3"/>
          <p:cNvGraphicFramePr>
            <a:graphicFrameLocks noGrp="1"/>
          </p:cNvGraphicFramePr>
          <p:nvPr/>
        </p:nvGraphicFramePr>
        <p:xfrm>
          <a:off x="1679525" y="703453"/>
          <a:ext cx="7279005" cy="578852"/>
        </p:xfrm>
        <a:graphic>
          <a:graphicData uri="http://schemas.openxmlformats.org/drawingml/2006/table">
            <a:tbl>
              <a:tblPr firstRow="1" bandRow="1">
                <a:tableStyleId>{2D5ABB26-0587-4C30-8999-92F81FD0307C}</a:tableStyleId>
              </a:tblPr>
              <a:tblGrid>
                <a:gridCol w="749300"/>
                <a:gridCol w="4112895"/>
                <a:gridCol w="2416810"/>
              </a:tblGrid>
              <a:tr h="578852">
                <a:tc>
                  <a:txBody>
                    <a:bodyPr/>
                    <a:lstStyle/>
                    <a:p>
                      <a:pPr>
                        <a:lnSpc>
                          <a:spcPct val="100000"/>
                        </a:lnSpc>
                      </a:pPr>
                      <a:endParaRPr sz="1100">
                        <a:latin typeface="Times New Roman"/>
                        <a:cs typeface="Times New Roman"/>
                      </a:endParaRPr>
                    </a:p>
                    <a:p>
                      <a:pPr>
                        <a:lnSpc>
                          <a:spcPct val="100000"/>
                        </a:lnSpc>
                        <a:spcBef>
                          <a:spcPts val="20"/>
                        </a:spcBef>
                      </a:pPr>
                      <a:endParaRPr sz="900">
                        <a:latin typeface="Times New Roman"/>
                        <a:cs typeface="Times New Roman"/>
                      </a:endParaRPr>
                    </a:p>
                    <a:p>
                      <a:pPr marL="67310">
                        <a:lnSpc>
                          <a:spcPct val="100000"/>
                        </a:lnSpc>
                        <a:spcBef>
                          <a:spcPts val="5"/>
                        </a:spcBef>
                      </a:pPr>
                      <a:r>
                        <a:rPr sz="900" i="1" dirty="0">
                          <a:latin typeface="Arial"/>
                          <a:cs typeface="Arial"/>
                        </a:rPr>
                        <a:t>Fonts</a:t>
                      </a:r>
                      <a:r>
                        <a:rPr sz="900" i="1" spc="-65" dirty="0">
                          <a:latin typeface="Arial"/>
                          <a:cs typeface="Arial"/>
                        </a:rPr>
                        <a:t> </a:t>
                      </a:r>
                      <a:r>
                        <a:rPr sz="900" i="1" dirty="0">
                          <a:latin typeface="Arial"/>
                          <a:cs typeface="Arial"/>
                        </a:rPr>
                        <a:t>:</a:t>
                      </a:r>
                      <a:endParaRPr sz="900">
                        <a:latin typeface="Arial"/>
                        <a:cs typeface="Arial"/>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70485">
                        <a:lnSpc>
                          <a:spcPct val="100000"/>
                        </a:lnSpc>
                        <a:spcBef>
                          <a:spcPts val="85"/>
                        </a:spcBef>
                      </a:pPr>
                      <a:r>
                        <a:rPr sz="900" i="1" spc="-5" dirty="0">
                          <a:latin typeface="Arial"/>
                          <a:cs typeface="Arial"/>
                        </a:rPr>
                        <a:t>Headings</a:t>
                      </a:r>
                      <a:r>
                        <a:rPr sz="900" i="1" spc="-40" dirty="0">
                          <a:latin typeface="Arial"/>
                          <a:cs typeface="Arial"/>
                        </a:rPr>
                        <a:t> </a:t>
                      </a:r>
                      <a:r>
                        <a:rPr sz="900" i="1" dirty="0">
                          <a:latin typeface="Arial"/>
                          <a:cs typeface="Arial"/>
                        </a:rPr>
                        <a:t>with</a:t>
                      </a:r>
                      <a:r>
                        <a:rPr sz="900" i="1" spc="-40" dirty="0">
                          <a:latin typeface="Arial"/>
                          <a:cs typeface="Arial"/>
                        </a:rPr>
                        <a:t> </a:t>
                      </a:r>
                      <a:r>
                        <a:rPr sz="900" i="1" dirty="0">
                          <a:latin typeface="Arial"/>
                          <a:cs typeface="Arial"/>
                        </a:rPr>
                        <a:t>font</a:t>
                      </a:r>
                      <a:r>
                        <a:rPr sz="900" i="1" spc="-50" dirty="0">
                          <a:latin typeface="Arial"/>
                          <a:cs typeface="Arial"/>
                        </a:rPr>
                        <a:t> </a:t>
                      </a:r>
                      <a:r>
                        <a:rPr sz="900" i="1" spc="-5" dirty="0">
                          <a:latin typeface="Arial"/>
                          <a:cs typeface="Arial"/>
                        </a:rPr>
                        <a:t>size</a:t>
                      </a:r>
                      <a:r>
                        <a:rPr sz="900" i="1" spc="-15" dirty="0">
                          <a:latin typeface="Arial"/>
                          <a:cs typeface="Arial"/>
                        </a:rPr>
                        <a:t> </a:t>
                      </a:r>
                      <a:r>
                        <a:rPr sz="900" i="1" spc="5" dirty="0">
                          <a:latin typeface="Arial"/>
                          <a:cs typeface="Arial"/>
                        </a:rPr>
                        <a:t>are</a:t>
                      </a:r>
                      <a:r>
                        <a:rPr sz="900" i="1" spc="-35" dirty="0">
                          <a:latin typeface="Arial"/>
                          <a:cs typeface="Arial"/>
                        </a:rPr>
                        <a:t> </a:t>
                      </a:r>
                      <a:r>
                        <a:rPr sz="900" i="1" dirty="0">
                          <a:latin typeface="Arial"/>
                          <a:cs typeface="Arial"/>
                        </a:rPr>
                        <a:t>typed</a:t>
                      </a:r>
                      <a:r>
                        <a:rPr sz="900" i="1" spc="-35" dirty="0">
                          <a:latin typeface="Arial"/>
                          <a:cs typeface="Arial"/>
                        </a:rPr>
                        <a:t> </a:t>
                      </a:r>
                      <a:r>
                        <a:rPr sz="900" i="1" dirty="0">
                          <a:latin typeface="Arial"/>
                          <a:cs typeface="Arial"/>
                        </a:rPr>
                        <a:t>out</a:t>
                      </a:r>
                      <a:r>
                        <a:rPr sz="900" i="1" spc="-50" dirty="0">
                          <a:latin typeface="Arial"/>
                          <a:cs typeface="Arial"/>
                        </a:rPr>
                        <a:t> </a:t>
                      </a:r>
                      <a:r>
                        <a:rPr sz="900" i="1" spc="-15" dirty="0">
                          <a:latin typeface="Arial"/>
                          <a:cs typeface="Arial"/>
                        </a:rPr>
                        <a:t>in</a:t>
                      </a:r>
                      <a:r>
                        <a:rPr sz="900" i="1" spc="35" dirty="0">
                          <a:latin typeface="Arial"/>
                          <a:cs typeface="Arial"/>
                        </a:rPr>
                        <a:t> </a:t>
                      </a:r>
                      <a:r>
                        <a:rPr sz="900" i="1" spc="-5" dirty="0">
                          <a:latin typeface="Arial"/>
                          <a:cs typeface="Arial"/>
                        </a:rPr>
                        <a:t>“Times”</a:t>
                      </a:r>
                      <a:endParaRPr sz="900">
                        <a:latin typeface="Arial"/>
                        <a:cs typeface="Arial"/>
                      </a:endParaRPr>
                    </a:p>
                    <a:p>
                      <a:pPr marL="70485">
                        <a:lnSpc>
                          <a:spcPct val="100000"/>
                        </a:lnSpc>
                        <a:spcBef>
                          <a:spcPts val="215"/>
                        </a:spcBef>
                      </a:pPr>
                      <a:r>
                        <a:rPr sz="900" i="1" spc="-5" dirty="0">
                          <a:latin typeface="Arial"/>
                          <a:cs typeface="Arial"/>
                        </a:rPr>
                        <a:t>“18”.</a:t>
                      </a:r>
                      <a:r>
                        <a:rPr sz="900" b="1" i="1" spc="-5" dirty="0">
                          <a:latin typeface="Arial"/>
                          <a:cs typeface="Arial"/>
                        </a:rPr>
                        <a:t>Bold</a:t>
                      </a:r>
                      <a:r>
                        <a:rPr sz="900" b="1" i="1" spc="-45" dirty="0">
                          <a:latin typeface="Arial"/>
                          <a:cs typeface="Arial"/>
                        </a:rPr>
                        <a:t> </a:t>
                      </a:r>
                      <a:r>
                        <a:rPr sz="900" b="1" i="1" spc="-5" dirty="0">
                          <a:latin typeface="Arial"/>
                          <a:cs typeface="Arial"/>
                        </a:rPr>
                        <a:t>style</a:t>
                      </a:r>
                      <a:endParaRPr sz="900">
                        <a:latin typeface="Arial"/>
                        <a:cs typeface="Arial"/>
                      </a:endParaRPr>
                    </a:p>
                  </a:txBody>
                  <a:tcPr marL="0" marR="0" marT="1079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8580">
                        <a:lnSpc>
                          <a:spcPct val="100000"/>
                        </a:lnSpc>
                        <a:spcBef>
                          <a:spcPts val="85"/>
                        </a:spcBef>
                      </a:pPr>
                      <a:r>
                        <a:rPr sz="900" i="1" dirty="0">
                          <a:latin typeface="Arial"/>
                          <a:cs typeface="Arial"/>
                        </a:rPr>
                        <a:t>The body for </a:t>
                      </a:r>
                      <a:r>
                        <a:rPr sz="900" i="1" spc="-10" dirty="0">
                          <a:latin typeface="Arial"/>
                          <a:cs typeface="Arial"/>
                        </a:rPr>
                        <a:t>all </a:t>
                      </a:r>
                      <a:r>
                        <a:rPr sz="900" i="1" spc="-5" dirty="0">
                          <a:latin typeface="Arial"/>
                          <a:cs typeface="Arial"/>
                        </a:rPr>
                        <a:t>sections</a:t>
                      </a:r>
                      <a:r>
                        <a:rPr sz="900" i="1" spc="-155" dirty="0">
                          <a:latin typeface="Arial"/>
                          <a:cs typeface="Arial"/>
                        </a:rPr>
                        <a:t> </a:t>
                      </a:r>
                      <a:r>
                        <a:rPr sz="900" i="1" spc="-35" dirty="0">
                          <a:latin typeface="Arial"/>
                          <a:cs typeface="Arial"/>
                        </a:rPr>
                        <a:t>is</a:t>
                      </a:r>
                      <a:endParaRPr sz="900">
                        <a:latin typeface="Arial"/>
                        <a:cs typeface="Arial"/>
                      </a:endParaRPr>
                    </a:p>
                    <a:p>
                      <a:pPr marL="68580">
                        <a:lnSpc>
                          <a:spcPct val="100000"/>
                        </a:lnSpc>
                        <a:spcBef>
                          <a:spcPts val="360"/>
                        </a:spcBef>
                      </a:pPr>
                      <a:r>
                        <a:rPr sz="900" i="1" dirty="0">
                          <a:latin typeface="Arial"/>
                          <a:cs typeface="Arial"/>
                        </a:rPr>
                        <a:t>written </a:t>
                      </a:r>
                      <a:r>
                        <a:rPr sz="900" i="1" spc="-15" dirty="0">
                          <a:latin typeface="Arial"/>
                          <a:cs typeface="Arial"/>
                        </a:rPr>
                        <a:t>in </a:t>
                      </a:r>
                      <a:r>
                        <a:rPr sz="900" i="1" spc="-10" dirty="0">
                          <a:latin typeface="Arial"/>
                          <a:cs typeface="Arial"/>
                        </a:rPr>
                        <a:t>“Arial” </a:t>
                      </a:r>
                      <a:r>
                        <a:rPr sz="900" i="1" dirty="0">
                          <a:latin typeface="Arial"/>
                          <a:cs typeface="Arial"/>
                        </a:rPr>
                        <a:t>with font </a:t>
                      </a:r>
                      <a:r>
                        <a:rPr sz="900" i="1" spc="-5" dirty="0">
                          <a:latin typeface="Arial"/>
                          <a:cs typeface="Arial"/>
                        </a:rPr>
                        <a:t>size </a:t>
                      </a:r>
                      <a:r>
                        <a:rPr sz="900" i="1" dirty="0">
                          <a:latin typeface="Arial"/>
                          <a:cs typeface="Arial"/>
                        </a:rPr>
                        <a:t>“11”.</a:t>
                      </a:r>
                      <a:r>
                        <a:rPr sz="900" i="1" spc="25" dirty="0">
                          <a:latin typeface="Arial"/>
                          <a:cs typeface="Arial"/>
                        </a:rPr>
                        <a:t> </a:t>
                      </a:r>
                      <a:r>
                        <a:rPr sz="900" i="1" spc="-10" dirty="0">
                          <a:latin typeface="Arial"/>
                          <a:cs typeface="Arial"/>
                        </a:rPr>
                        <a:t>Italics</a:t>
                      </a:r>
                      <a:endParaRPr sz="900">
                        <a:latin typeface="Arial"/>
                        <a:cs typeface="Arial"/>
                      </a:endParaRPr>
                    </a:p>
                    <a:p>
                      <a:pPr marL="68580">
                        <a:lnSpc>
                          <a:spcPct val="100000"/>
                        </a:lnSpc>
                        <a:spcBef>
                          <a:spcPts val="434"/>
                        </a:spcBef>
                      </a:pPr>
                      <a:r>
                        <a:rPr sz="900" i="1" spc="-5" dirty="0">
                          <a:latin typeface="Arial"/>
                          <a:cs typeface="Arial"/>
                        </a:rPr>
                        <a:t>style</a:t>
                      </a:r>
                      <a:endParaRPr sz="900">
                        <a:latin typeface="Arial"/>
                        <a:cs typeface="Arial"/>
                      </a:endParaRPr>
                    </a:p>
                  </a:txBody>
                  <a:tcPr marL="0" marR="0" marT="1079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r>
            </a:tbl>
          </a:graphicData>
        </a:graphic>
      </p:graphicFrame>
      <p:sp>
        <p:nvSpPr>
          <p:cNvPr id="4" name="object 4"/>
          <p:cNvSpPr txBox="1"/>
          <p:nvPr/>
        </p:nvSpPr>
        <p:spPr>
          <a:xfrm>
            <a:off x="609396" y="1355333"/>
            <a:ext cx="8507730" cy="5599189"/>
          </a:xfrm>
          <a:prstGeom prst="rect">
            <a:avLst/>
          </a:prstGeom>
        </p:spPr>
        <p:txBody>
          <a:bodyPr vert="horz" wrap="square" lIns="0" tIns="11965" rIns="0" bIns="0" rtlCol="0">
            <a:spAutoFit/>
          </a:bodyPr>
          <a:lstStyle/>
          <a:p>
            <a:pPr marL="323732" indent="-311750">
              <a:spcBef>
                <a:spcPts val="95"/>
              </a:spcBef>
              <a:buAutoNum type="arabicPeriod" startAt="2"/>
              <a:tabLst>
                <a:tab pos="323732" algn="l"/>
                <a:tab pos="324358" algn="l"/>
              </a:tabLst>
            </a:pPr>
            <a:r>
              <a:rPr sz="1400" b="1" spc="-15" dirty="0">
                <a:latin typeface="Times New Roman"/>
                <a:cs typeface="Times New Roman"/>
              </a:rPr>
              <a:t>Intended Audience and </a:t>
            </a:r>
            <a:r>
              <a:rPr sz="1400" b="1" spc="-10" dirty="0">
                <a:latin typeface="Times New Roman"/>
                <a:cs typeface="Times New Roman"/>
              </a:rPr>
              <a:t>Reading</a:t>
            </a:r>
            <a:r>
              <a:rPr sz="1400" b="1" spc="75" dirty="0">
                <a:latin typeface="Times New Roman"/>
                <a:cs typeface="Times New Roman"/>
              </a:rPr>
              <a:t> </a:t>
            </a:r>
            <a:r>
              <a:rPr sz="1400" b="1" spc="-15" dirty="0">
                <a:latin typeface="Times New Roman"/>
                <a:cs typeface="Times New Roman"/>
              </a:rPr>
              <a:t>Suggestions</a:t>
            </a:r>
            <a:endParaRPr sz="1400" dirty="0">
              <a:latin typeface="Times New Roman"/>
              <a:cs typeface="Times New Roman"/>
            </a:endParaRPr>
          </a:p>
          <a:p>
            <a:pPr marL="260127" marR="296667">
              <a:lnSpc>
                <a:spcPct val="110900"/>
              </a:lnSpc>
              <a:spcBef>
                <a:spcPts val="1114"/>
              </a:spcBef>
            </a:pPr>
            <a:r>
              <a:rPr sz="1100" i="1" dirty="0">
                <a:latin typeface="Arial"/>
                <a:cs typeface="Arial"/>
              </a:rPr>
              <a:t>As</a:t>
            </a:r>
            <a:r>
              <a:rPr sz="1100" i="1" spc="-15" dirty="0">
                <a:latin typeface="Arial"/>
                <a:cs typeface="Arial"/>
              </a:rPr>
              <a:t> </a:t>
            </a:r>
            <a:r>
              <a:rPr sz="1100" i="1" dirty="0">
                <a:latin typeface="Arial"/>
                <a:cs typeface="Arial"/>
              </a:rPr>
              <a:t>this</a:t>
            </a:r>
            <a:r>
              <a:rPr sz="1100" i="1" spc="-65" dirty="0">
                <a:latin typeface="Arial"/>
                <a:cs typeface="Arial"/>
              </a:rPr>
              <a:t> </a:t>
            </a:r>
            <a:r>
              <a:rPr sz="1100" i="1" dirty="0">
                <a:latin typeface="Arial"/>
                <a:cs typeface="Arial"/>
              </a:rPr>
              <a:t>software</a:t>
            </a:r>
            <a:r>
              <a:rPr sz="1100" i="1" spc="-80" dirty="0">
                <a:latin typeface="Arial"/>
                <a:cs typeface="Arial"/>
              </a:rPr>
              <a:t> </a:t>
            </a:r>
            <a:r>
              <a:rPr sz="1100" i="1" spc="-5" dirty="0">
                <a:latin typeface="Arial"/>
                <a:cs typeface="Arial"/>
              </a:rPr>
              <a:t>is</a:t>
            </a:r>
            <a:r>
              <a:rPr sz="1100" i="1" spc="-10" dirty="0">
                <a:latin typeface="Arial"/>
                <a:cs typeface="Arial"/>
              </a:rPr>
              <a:t> </a:t>
            </a:r>
            <a:r>
              <a:rPr sz="1100" i="1" dirty="0">
                <a:latin typeface="Arial"/>
                <a:cs typeface="Arial"/>
              </a:rPr>
              <a:t>developed</a:t>
            </a:r>
            <a:r>
              <a:rPr sz="1100" i="1" spc="-100" dirty="0">
                <a:latin typeface="Arial"/>
                <a:cs typeface="Arial"/>
              </a:rPr>
              <a:t> </a:t>
            </a:r>
            <a:r>
              <a:rPr sz="1100" i="1" spc="-5" dirty="0">
                <a:latin typeface="Arial"/>
                <a:cs typeface="Arial"/>
              </a:rPr>
              <a:t>in</a:t>
            </a:r>
            <a:r>
              <a:rPr sz="1100" i="1" spc="25" dirty="0">
                <a:latin typeface="Arial"/>
                <a:cs typeface="Arial"/>
              </a:rPr>
              <a:t> </a:t>
            </a:r>
            <a:r>
              <a:rPr sz="1100" i="1" dirty="0">
                <a:latin typeface="Arial"/>
                <a:cs typeface="Arial"/>
              </a:rPr>
              <a:t>such</a:t>
            </a:r>
            <a:r>
              <a:rPr sz="1100" i="1" spc="-5" dirty="0">
                <a:latin typeface="Arial"/>
                <a:cs typeface="Arial"/>
              </a:rPr>
              <a:t> </a:t>
            </a:r>
            <a:r>
              <a:rPr sz="1100" i="1" dirty="0">
                <a:latin typeface="Arial"/>
                <a:cs typeface="Arial"/>
              </a:rPr>
              <a:t>a </a:t>
            </a:r>
            <a:r>
              <a:rPr sz="1100" i="1" spc="5" dirty="0">
                <a:latin typeface="Arial"/>
                <a:cs typeface="Arial"/>
              </a:rPr>
              <a:t>way</a:t>
            </a:r>
            <a:r>
              <a:rPr sz="1100" i="1" spc="-30" dirty="0">
                <a:latin typeface="Arial"/>
                <a:cs typeface="Arial"/>
              </a:rPr>
              <a:t> </a:t>
            </a:r>
            <a:r>
              <a:rPr sz="1100" i="1" dirty="0">
                <a:latin typeface="Arial"/>
                <a:cs typeface="Arial"/>
              </a:rPr>
              <a:t>that</a:t>
            </a:r>
            <a:r>
              <a:rPr sz="1100" i="1" spc="-75" dirty="0">
                <a:latin typeface="Arial"/>
                <a:cs typeface="Arial"/>
              </a:rPr>
              <a:t> </a:t>
            </a:r>
            <a:r>
              <a:rPr sz="1100" i="1" dirty="0">
                <a:latin typeface="Arial"/>
                <a:cs typeface="Arial"/>
              </a:rPr>
              <a:t>can</a:t>
            </a:r>
            <a:r>
              <a:rPr sz="1100" i="1" spc="-5" dirty="0">
                <a:latin typeface="Arial"/>
                <a:cs typeface="Arial"/>
              </a:rPr>
              <a:t> </a:t>
            </a:r>
            <a:r>
              <a:rPr sz="1100" i="1" dirty="0">
                <a:latin typeface="Arial"/>
                <a:cs typeface="Arial"/>
              </a:rPr>
              <a:t>be</a:t>
            </a:r>
            <a:r>
              <a:rPr sz="1100" i="1" spc="-25" dirty="0">
                <a:latin typeface="Arial"/>
                <a:cs typeface="Arial"/>
              </a:rPr>
              <a:t> </a:t>
            </a:r>
            <a:r>
              <a:rPr sz="1100" i="1" dirty="0">
                <a:latin typeface="Arial"/>
                <a:cs typeface="Arial"/>
              </a:rPr>
              <a:t>used</a:t>
            </a:r>
            <a:r>
              <a:rPr sz="1100" i="1" spc="-30" dirty="0">
                <a:latin typeface="Arial"/>
                <a:cs typeface="Arial"/>
              </a:rPr>
              <a:t> </a:t>
            </a:r>
            <a:r>
              <a:rPr sz="1100" i="1" dirty="0">
                <a:latin typeface="Arial"/>
                <a:cs typeface="Arial"/>
              </a:rPr>
              <a:t>by</a:t>
            </a:r>
            <a:r>
              <a:rPr sz="1100" i="1" spc="-10" dirty="0">
                <a:latin typeface="Arial"/>
                <a:cs typeface="Arial"/>
              </a:rPr>
              <a:t> </a:t>
            </a:r>
            <a:r>
              <a:rPr sz="1100" i="1" spc="5" dirty="0">
                <a:latin typeface="Arial"/>
                <a:cs typeface="Arial"/>
              </a:rPr>
              <a:t>any</a:t>
            </a:r>
            <a:r>
              <a:rPr sz="1100" i="1" dirty="0">
                <a:latin typeface="Arial"/>
                <a:cs typeface="Arial"/>
              </a:rPr>
              <a:t> kind</a:t>
            </a:r>
            <a:r>
              <a:rPr sz="1100" i="1" spc="-20" dirty="0">
                <a:latin typeface="Arial"/>
                <a:cs typeface="Arial"/>
              </a:rPr>
              <a:t> </a:t>
            </a:r>
            <a:r>
              <a:rPr sz="1100" i="1" dirty="0">
                <a:latin typeface="Arial"/>
                <a:cs typeface="Arial"/>
              </a:rPr>
              <a:t>of</a:t>
            </a:r>
            <a:r>
              <a:rPr sz="1100" i="1" spc="-30" dirty="0">
                <a:latin typeface="Arial"/>
                <a:cs typeface="Arial"/>
              </a:rPr>
              <a:t> </a:t>
            </a:r>
            <a:r>
              <a:rPr sz="1100" i="1" dirty="0">
                <a:latin typeface="Arial"/>
                <a:cs typeface="Arial"/>
              </a:rPr>
              <a:t>people</a:t>
            </a:r>
            <a:r>
              <a:rPr sz="1100" i="1" spc="-70" dirty="0">
                <a:latin typeface="Arial"/>
                <a:cs typeface="Arial"/>
              </a:rPr>
              <a:t> </a:t>
            </a:r>
            <a:r>
              <a:rPr sz="1100" i="1" spc="5" dirty="0">
                <a:latin typeface="Arial"/>
                <a:cs typeface="Arial"/>
              </a:rPr>
              <a:t>who</a:t>
            </a:r>
            <a:r>
              <a:rPr sz="1100" i="1" spc="305" dirty="0">
                <a:latin typeface="Arial"/>
                <a:cs typeface="Arial"/>
              </a:rPr>
              <a:t> </a:t>
            </a:r>
            <a:r>
              <a:rPr sz="1100" i="1" spc="-5" dirty="0">
                <a:latin typeface="Arial"/>
                <a:cs typeface="Arial"/>
              </a:rPr>
              <a:t>generally</a:t>
            </a:r>
            <a:r>
              <a:rPr sz="1100" i="1" spc="-55" dirty="0">
                <a:latin typeface="Arial"/>
                <a:cs typeface="Arial"/>
              </a:rPr>
              <a:t> </a:t>
            </a:r>
            <a:r>
              <a:rPr sz="1100" i="1" dirty="0">
                <a:latin typeface="Arial"/>
                <a:cs typeface="Arial"/>
              </a:rPr>
              <a:t>use</a:t>
            </a:r>
            <a:r>
              <a:rPr sz="1100" i="1" spc="-25" dirty="0">
                <a:latin typeface="Arial"/>
                <a:cs typeface="Arial"/>
              </a:rPr>
              <a:t> </a:t>
            </a:r>
            <a:r>
              <a:rPr sz="1100" i="1" spc="-5" dirty="0">
                <a:latin typeface="Arial"/>
                <a:cs typeface="Arial"/>
              </a:rPr>
              <a:t>internet,</a:t>
            </a:r>
            <a:r>
              <a:rPr sz="1100" i="1" spc="-105" dirty="0">
                <a:latin typeface="Arial"/>
                <a:cs typeface="Arial"/>
              </a:rPr>
              <a:t> </a:t>
            </a:r>
            <a:r>
              <a:rPr sz="1100" i="1" dirty="0">
                <a:latin typeface="Arial"/>
                <a:cs typeface="Arial"/>
              </a:rPr>
              <a:t>the</a:t>
            </a:r>
            <a:r>
              <a:rPr sz="1100" i="1" spc="-15" dirty="0">
                <a:latin typeface="Arial"/>
                <a:cs typeface="Arial"/>
              </a:rPr>
              <a:t> </a:t>
            </a:r>
            <a:r>
              <a:rPr sz="1100" i="1" spc="5" dirty="0">
                <a:latin typeface="Arial"/>
                <a:cs typeface="Arial"/>
              </a:rPr>
              <a:t>end</a:t>
            </a:r>
            <a:r>
              <a:rPr sz="1100" i="1" spc="-25" dirty="0">
                <a:latin typeface="Arial"/>
                <a:cs typeface="Arial"/>
              </a:rPr>
              <a:t> </a:t>
            </a:r>
            <a:r>
              <a:rPr sz="1100" i="1" dirty="0">
                <a:latin typeface="Arial"/>
                <a:cs typeface="Arial"/>
              </a:rPr>
              <a:t>users</a:t>
            </a:r>
            <a:r>
              <a:rPr sz="1100" i="1" spc="-60" dirty="0">
                <a:latin typeface="Arial"/>
                <a:cs typeface="Arial"/>
              </a:rPr>
              <a:t> </a:t>
            </a:r>
            <a:r>
              <a:rPr sz="1100" i="1" dirty="0">
                <a:latin typeface="Arial"/>
                <a:cs typeface="Arial"/>
              </a:rPr>
              <a:t>are  </a:t>
            </a:r>
            <a:r>
              <a:rPr sz="1100" i="1" spc="-5" dirty="0">
                <a:latin typeface="Arial"/>
                <a:cs typeface="Arial"/>
              </a:rPr>
              <a:t>mainly</a:t>
            </a:r>
            <a:r>
              <a:rPr sz="1100" i="1" spc="-45" dirty="0">
                <a:latin typeface="Arial"/>
                <a:cs typeface="Arial"/>
              </a:rPr>
              <a:t> </a:t>
            </a:r>
            <a:r>
              <a:rPr sz="1100" i="1" dirty="0">
                <a:latin typeface="Arial"/>
                <a:cs typeface="Arial"/>
              </a:rPr>
              <a:t>the</a:t>
            </a:r>
            <a:r>
              <a:rPr sz="1100" i="1" spc="-60" dirty="0">
                <a:latin typeface="Arial"/>
                <a:cs typeface="Arial"/>
              </a:rPr>
              <a:t> </a:t>
            </a:r>
            <a:r>
              <a:rPr sz="1100" i="1" dirty="0">
                <a:latin typeface="Arial"/>
                <a:cs typeface="Arial"/>
              </a:rPr>
              <a:t>people</a:t>
            </a:r>
            <a:r>
              <a:rPr sz="1100" i="1" spc="-65" dirty="0">
                <a:latin typeface="Arial"/>
                <a:cs typeface="Arial"/>
              </a:rPr>
              <a:t> </a:t>
            </a:r>
            <a:r>
              <a:rPr sz="1100" i="1" spc="5" dirty="0">
                <a:latin typeface="Arial"/>
                <a:cs typeface="Arial"/>
              </a:rPr>
              <a:t>who</a:t>
            </a:r>
            <a:r>
              <a:rPr sz="1100" i="1" spc="-25" dirty="0">
                <a:latin typeface="Arial"/>
                <a:cs typeface="Arial"/>
              </a:rPr>
              <a:t> </a:t>
            </a:r>
            <a:r>
              <a:rPr sz="1100" i="1" dirty="0">
                <a:latin typeface="Arial"/>
                <a:cs typeface="Arial"/>
              </a:rPr>
              <a:t>uses</a:t>
            </a:r>
            <a:r>
              <a:rPr sz="1100" i="1" spc="-65" dirty="0">
                <a:latin typeface="Arial"/>
                <a:cs typeface="Arial"/>
              </a:rPr>
              <a:t> </a:t>
            </a:r>
            <a:r>
              <a:rPr sz="1100" i="1" dirty="0">
                <a:latin typeface="Arial"/>
                <a:cs typeface="Arial"/>
              </a:rPr>
              <a:t>the</a:t>
            </a:r>
            <a:r>
              <a:rPr sz="1100" i="1" spc="-30" dirty="0">
                <a:latin typeface="Arial"/>
                <a:cs typeface="Arial"/>
              </a:rPr>
              <a:t> </a:t>
            </a:r>
            <a:r>
              <a:rPr sz="1100" i="1" dirty="0">
                <a:latin typeface="Arial"/>
                <a:cs typeface="Arial"/>
              </a:rPr>
              <a:t>internet</a:t>
            </a:r>
            <a:r>
              <a:rPr sz="1100" i="1" spc="-80" dirty="0">
                <a:latin typeface="Arial"/>
                <a:cs typeface="Arial"/>
              </a:rPr>
              <a:t> </a:t>
            </a:r>
            <a:r>
              <a:rPr sz="1100" i="1" dirty="0">
                <a:latin typeface="Arial"/>
                <a:cs typeface="Arial"/>
              </a:rPr>
              <a:t>browsers</a:t>
            </a:r>
            <a:r>
              <a:rPr sz="1100" i="1" spc="235" dirty="0">
                <a:latin typeface="Arial"/>
                <a:cs typeface="Arial"/>
              </a:rPr>
              <a:t> </a:t>
            </a:r>
            <a:r>
              <a:rPr sz="1100" i="1" spc="5" dirty="0">
                <a:latin typeface="Arial"/>
                <a:cs typeface="Arial"/>
              </a:rPr>
              <a:t>and</a:t>
            </a:r>
            <a:r>
              <a:rPr sz="1100" i="1" spc="-30" dirty="0">
                <a:latin typeface="Arial"/>
                <a:cs typeface="Arial"/>
              </a:rPr>
              <a:t> </a:t>
            </a:r>
            <a:r>
              <a:rPr sz="1100" i="1" dirty="0">
                <a:latin typeface="Arial"/>
                <a:cs typeface="Arial"/>
              </a:rPr>
              <a:t>watching</a:t>
            </a:r>
            <a:r>
              <a:rPr sz="1100" i="1" spc="-70" dirty="0">
                <a:latin typeface="Arial"/>
                <a:cs typeface="Arial"/>
              </a:rPr>
              <a:t> </a:t>
            </a:r>
            <a:r>
              <a:rPr sz="1100" i="1" spc="-5" dirty="0">
                <a:latin typeface="Arial"/>
                <a:cs typeface="Arial"/>
              </a:rPr>
              <a:t>entertainment</a:t>
            </a:r>
            <a:r>
              <a:rPr sz="1100" i="1" spc="-85" dirty="0">
                <a:latin typeface="Arial"/>
                <a:cs typeface="Arial"/>
              </a:rPr>
              <a:t> </a:t>
            </a:r>
            <a:r>
              <a:rPr sz="1100" i="1" spc="5" dirty="0">
                <a:latin typeface="Arial"/>
                <a:cs typeface="Arial"/>
              </a:rPr>
              <a:t>shows</a:t>
            </a:r>
            <a:r>
              <a:rPr sz="1100" i="1" spc="-75" dirty="0">
                <a:latin typeface="Arial"/>
                <a:cs typeface="Arial"/>
              </a:rPr>
              <a:t> </a:t>
            </a:r>
            <a:r>
              <a:rPr sz="1100" i="1" spc="5" dirty="0">
                <a:latin typeface="Arial"/>
                <a:cs typeface="Arial"/>
              </a:rPr>
              <a:t>and</a:t>
            </a:r>
            <a:r>
              <a:rPr sz="1100" i="1" spc="-30" dirty="0">
                <a:latin typeface="Arial"/>
                <a:cs typeface="Arial"/>
              </a:rPr>
              <a:t> </a:t>
            </a:r>
            <a:r>
              <a:rPr sz="1100" i="1" dirty="0">
                <a:latin typeface="Arial"/>
                <a:cs typeface="Arial"/>
              </a:rPr>
              <a:t>gaming.</a:t>
            </a:r>
            <a:endParaRPr sz="1100" dirty="0">
              <a:latin typeface="Arial"/>
              <a:cs typeface="Arial"/>
            </a:endParaRPr>
          </a:p>
          <a:p>
            <a:pPr>
              <a:spcBef>
                <a:spcPts val="35"/>
              </a:spcBef>
            </a:pPr>
            <a:endParaRPr sz="1400" dirty="0">
              <a:latin typeface="Arial"/>
              <a:cs typeface="Arial"/>
            </a:endParaRPr>
          </a:p>
          <a:p>
            <a:pPr marL="323732" indent="-311750">
              <a:buAutoNum type="arabicPeriod" startAt="3"/>
              <a:tabLst>
                <a:tab pos="323732" algn="l"/>
                <a:tab pos="324358" algn="l"/>
              </a:tabLst>
            </a:pPr>
            <a:r>
              <a:rPr sz="1400" b="1" spc="-15" dirty="0">
                <a:latin typeface="Times New Roman"/>
                <a:cs typeface="Times New Roman"/>
              </a:rPr>
              <a:t>Product</a:t>
            </a:r>
            <a:r>
              <a:rPr sz="1400" b="1" spc="-5" dirty="0">
                <a:latin typeface="Times New Roman"/>
                <a:cs typeface="Times New Roman"/>
              </a:rPr>
              <a:t> </a:t>
            </a:r>
            <a:r>
              <a:rPr sz="1400" b="1" spc="-15" dirty="0">
                <a:latin typeface="Times New Roman"/>
                <a:cs typeface="Times New Roman"/>
              </a:rPr>
              <a:t>Scope</a:t>
            </a:r>
            <a:endParaRPr sz="1400" dirty="0">
              <a:latin typeface="Times New Roman"/>
              <a:cs typeface="Times New Roman"/>
            </a:endParaRPr>
          </a:p>
          <a:p>
            <a:pPr>
              <a:spcBef>
                <a:spcPts val="40"/>
              </a:spcBef>
              <a:buFont typeface="Times New Roman"/>
              <a:buAutoNum type="arabicPeriod" startAt="3"/>
            </a:pPr>
            <a:endParaRPr sz="1100" dirty="0">
              <a:latin typeface="Times New Roman"/>
              <a:cs typeface="Times New Roman"/>
            </a:endParaRPr>
          </a:p>
          <a:p>
            <a:pPr marL="12600" marR="278376" algn="just">
              <a:lnSpc>
                <a:spcPct val="91100"/>
              </a:lnSpc>
            </a:pPr>
            <a:r>
              <a:rPr sz="1100" i="1" dirty="0">
                <a:latin typeface="Arial"/>
                <a:cs typeface="Arial"/>
              </a:rPr>
              <a:t>The purpose of the </a:t>
            </a:r>
            <a:r>
              <a:rPr sz="1200" i="1" spc="-5" dirty="0">
                <a:latin typeface="Arial"/>
                <a:cs typeface="Arial"/>
              </a:rPr>
              <a:t>Movies, </a:t>
            </a:r>
            <a:r>
              <a:rPr sz="1200" i="1" spc="-10" dirty="0">
                <a:latin typeface="Arial"/>
                <a:cs typeface="Arial"/>
              </a:rPr>
              <a:t>Series </a:t>
            </a:r>
            <a:r>
              <a:rPr sz="1200" i="1" spc="-5" dirty="0">
                <a:latin typeface="Arial"/>
                <a:cs typeface="Arial"/>
              </a:rPr>
              <a:t>and </a:t>
            </a:r>
            <a:r>
              <a:rPr sz="1200" i="1" dirty="0">
                <a:latin typeface="Arial"/>
                <a:cs typeface="Arial"/>
              </a:rPr>
              <a:t>Games </a:t>
            </a:r>
            <a:r>
              <a:rPr sz="1200" i="1" spc="-5" dirty="0">
                <a:latin typeface="Arial"/>
                <a:cs typeface="Arial"/>
              </a:rPr>
              <a:t>recommendation </a:t>
            </a:r>
            <a:r>
              <a:rPr sz="1200" i="1" dirty="0">
                <a:latin typeface="Arial"/>
                <a:cs typeface="Arial"/>
              </a:rPr>
              <a:t>system </a:t>
            </a:r>
            <a:r>
              <a:rPr sz="1100" i="1" spc="-5" dirty="0">
                <a:latin typeface="Arial"/>
                <a:cs typeface="Arial"/>
              </a:rPr>
              <a:t>is </a:t>
            </a:r>
            <a:r>
              <a:rPr sz="1100" i="1" dirty="0">
                <a:latin typeface="Arial"/>
                <a:cs typeface="Arial"/>
              </a:rPr>
              <a:t>to ease to access the </a:t>
            </a:r>
            <a:r>
              <a:rPr sz="1100" i="1" spc="-5" dirty="0">
                <a:latin typeface="Arial"/>
                <a:cs typeface="Arial"/>
              </a:rPr>
              <a:t>internet data’s anduser-friendly  </a:t>
            </a:r>
            <a:r>
              <a:rPr sz="1100" i="1" dirty="0">
                <a:latin typeface="Arial"/>
                <a:cs typeface="Arial"/>
              </a:rPr>
              <a:t>manner</a:t>
            </a:r>
            <a:r>
              <a:rPr sz="1100" i="1" spc="-90" dirty="0">
                <a:latin typeface="Arial"/>
                <a:cs typeface="Arial"/>
              </a:rPr>
              <a:t> </a:t>
            </a:r>
            <a:r>
              <a:rPr sz="1100" i="1" dirty="0">
                <a:latin typeface="Arial"/>
                <a:cs typeface="Arial"/>
              </a:rPr>
              <a:t>for</a:t>
            </a:r>
            <a:r>
              <a:rPr sz="1100" i="1" spc="-20" dirty="0">
                <a:latin typeface="Arial"/>
                <a:cs typeface="Arial"/>
              </a:rPr>
              <a:t> </a:t>
            </a:r>
            <a:r>
              <a:rPr sz="1100" i="1" dirty="0">
                <a:latin typeface="Arial"/>
                <a:cs typeface="Arial"/>
              </a:rPr>
              <a:t>the</a:t>
            </a:r>
            <a:r>
              <a:rPr sz="1100" i="1" spc="-20" dirty="0">
                <a:latin typeface="Arial"/>
                <a:cs typeface="Arial"/>
              </a:rPr>
              <a:t> </a:t>
            </a:r>
            <a:r>
              <a:rPr sz="1100" i="1" spc="-5" dirty="0">
                <a:latin typeface="Arial"/>
                <a:cs typeface="Arial"/>
              </a:rPr>
              <a:t>customers.</a:t>
            </a:r>
            <a:r>
              <a:rPr sz="1100" i="1" spc="-75" dirty="0">
                <a:latin typeface="Arial"/>
                <a:cs typeface="Arial"/>
              </a:rPr>
              <a:t> </a:t>
            </a:r>
            <a:r>
              <a:rPr sz="1100" i="1" dirty="0">
                <a:latin typeface="Arial"/>
                <a:cs typeface="Arial"/>
              </a:rPr>
              <a:t>The</a:t>
            </a:r>
            <a:r>
              <a:rPr sz="1100" i="1" spc="-45" dirty="0">
                <a:latin typeface="Arial"/>
                <a:cs typeface="Arial"/>
              </a:rPr>
              <a:t> </a:t>
            </a:r>
            <a:r>
              <a:rPr sz="1100" i="1" dirty="0">
                <a:latin typeface="Arial"/>
                <a:cs typeface="Arial"/>
              </a:rPr>
              <a:t>system</a:t>
            </a:r>
            <a:r>
              <a:rPr sz="1100" i="1" spc="-15" dirty="0">
                <a:latin typeface="Arial"/>
                <a:cs typeface="Arial"/>
              </a:rPr>
              <a:t> </a:t>
            </a:r>
            <a:r>
              <a:rPr sz="1100" i="1" spc="-5" dirty="0">
                <a:latin typeface="Arial"/>
                <a:cs typeface="Arial"/>
              </a:rPr>
              <a:t>is</a:t>
            </a:r>
            <a:r>
              <a:rPr sz="1100" i="1" spc="-10" dirty="0">
                <a:latin typeface="Arial"/>
                <a:cs typeface="Arial"/>
              </a:rPr>
              <a:t> </a:t>
            </a:r>
            <a:r>
              <a:rPr sz="1100" i="1" spc="5" dirty="0">
                <a:latin typeface="Arial"/>
                <a:cs typeface="Arial"/>
              </a:rPr>
              <a:t>based</a:t>
            </a:r>
            <a:r>
              <a:rPr sz="1100" i="1" spc="-50" dirty="0">
                <a:latin typeface="Arial"/>
                <a:cs typeface="Arial"/>
              </a:rPr>
              <a:t> </a:t>
            </a:r>
            <a:r>
              <a:rPr sz="1100" i="1" dirty="0">
                <a:latin typeface="Arial"/>
                <a:cs typeface="Arial"/>
              </a:rPr>
              <a:t>on a</a:t>
            </a:r>
            <a:r>
              <a:rPr sz="1100" i="1" spc="30" dirty="0">
                <a:latin typeface="Arial"/>
                <a:cs typeface="Arial"/>
              </a:rPr>
              <a:t> </a:t>
            </a:r>
            <a:r>
              <a:rPr sz="1100" i="1" spc="-5" dirty="0">
                <a:latin typeface="Arial"/>
                <a:cs typeface="Arial"/>
              </a:rPr>
              <a:t>relational</a:t>
            </a:r>
            <a:r>
              <a:rPr sz="1100" i="1" spc="-85" dirty="0">
                <a:latin typeface="Arial"/>
                <a:cs typeface="Arial"/>
              </a:rPr>
              <a:t> </a:t>
            </a:r>
            <a:r>
              <a:rPr sz="1100" i="1" spc="5" dirty="0">
                <a:latin typeface="Arial"/>
                <a:cs typeface="Arial"/>
              </a:rPr>
              <a:t>database</a:t>
            </a:r>
            <a:r>
              <a:rPr sz="1100" i="1" spc="-70" dirty="0">
                <a:latin typeface="Arial"/>
                <a:cs typeface="Arial"/>
              </a:rPr>
              <a:t> </a:t>
            </a:r>
            <a:r>
              <a:rPr sz="1100" i="1" dirty="0">
                <a:latin typeface="Arial"/>
                <a:cs typeface="Arial"/>
              </a:rPr>
              <a:t>from</a:t>
            </a:r>
            <a:r>
              <a:rPr sz="1100" i="1" spc="-40" dirty="0">
                <a:latin typeface="Arial"/>
                <a:cs typeface="Arial"/>
              </a:rPr>
              <a:t> </a:t>
            </a:r>
            <a:r>
              <a:rPr sz="1100" i="1" dirty="0">
                <a:latin typeface="Arial"/>
                <a:cs typeface="Arial"/>
              </a:rPr>
              <a:t>medias,</a:t>
            </a:r>
            <a:r>
              <a:rPr sz="1100" i="1" spc="-80" dirty="0">
                <a:latin typeface="Arial"/>
                <a:cs typeface="Arial"/>
              </a:rPr>
              <a:t> </a:t>
            </a:r>
            <a:r>
              <a:rPr sz="1100" i="1" spc="-5" dirty="0">
                <a:latin typeface="Arial"/>
                <a:cs typeface="Arial"/>
              </a:rPr>
              <a:t>gaming’s</a:t>
            </a:r>
            <a:r>
              <a:rPr sz="1100" i="1" spc="-35" dirty="0">
                <a:latin typeface="Arial"/>
                <a:cs typeface="Arial"/>
              </a:rPr>
              <a:t> </a:t>
            </a:r>
            <a:r>
              <a:rPr sz="1100" i="1" spc="5" dirty="0">
                <a:latin typeface="Arial"/>
                <a:cs typeface="Arial"/>
              </a:rPr>
              <a:t>and</a:t>
            </a:r>
            <a:r>
              <a:rPr sz="1100" i="1" spc="-50" dirty="0">
                <a:latin typeface="Arial"/>
                <a:cs typeface="Arial"/>
              </a:rPr>
              <a:t> </a:t>
            </a:r>
            <a:r>
              <a:rPr sz="1100" i="1" dirty="0">
                <a:latin typeface="Arial"/>
                <a:cs typeface="Arial"/>
              </a:rPr>
              <a:t>the</a:t>
            </a:r>
            <a:r>
              <a:rPr sz="1100" i="1" spc="-55" dirty="0">
                <a:latin typeface="Arial"/>
                <a:cs typeface="Arial"/>
              </a:rPr>
              <a:t> </a:t>
            </a:r>
            <a:r>
              <a:rPr sz="1100" i="1" spc="-5" dirty="0">
                <a:latin typeface="Arial"/>
                <a:cs typeface="Arial"/>
              </a:rPr>
              <a:t>entertainment</a:t>
            </a:r>
            <a:r>
              <a:rPr sz="1100" i="1" spc="-100" dirty="0">
                <a:latin typeface="Arial"/>
                <a:cs typeface="Arial"/>
              </a:rPr>
              <a:t> </a:t>
            </a:r>
            <a:r>
              <a:rPr sz="1100" i="1" spc="5" dirty="0">
                <a:latin typeface="Arial"/>
                <a:cs typeface="Arial"/>
              </a:rPr>
              <a:t>shows.</a:t>
            </a:r>
            <a:r>
              <a:rPr sz="1100" i="1" spc="-80" dirty="0">
                <a:latin typeface="Arial"/>
                <a:cs typeface="Arial"/>
              </a:rPr>
              <a:t> </a:t>
            </a:r>
            <a:r>
              <a:rPr sz="1100" i="1" dirty="0">
                <a:latin typeface="Arial"/>
                <a:cs typeface="Arial"/>
              </a:rPr>
              <a:t>So</a:t>
            </a:r>
            <a:r>
              <a:rPr sz="1100" i="1" spc="10" dirty="0">
                <a:latin typeface="Arial"/>
                <a:cs typeface="Arial"/>
              </a:rPr>
              <a:t> </a:t>
            </a:r>
            <a:r>
              <a:rPr sz="1100" i="1" dirty="0">
                <a:latin typeface="Arial"/>
                <a:cs typeface="Arial"/>
              </a:rPr>
              <a:t>the  scope of this </a:t>
            </a:r>
            <a:r>
              <a:rPr sz="1100" i="1" spc="-5" dirty="0">
                <a:latin typeface="Arial"/>
                <a:cs typeface="Arial"/>
              </a:rPr>
              <a:t>application is </a:t>
            </a:r>
            <a:r>
              <a:rPr sz="1100" i="1" dirty="0">
                <a:latin typeface="Arial"/>
                <a:cs typeface="Arial"/>
              </a:rPr>
              <a:t>very widely</a:t>
            </a:r>
            <a:r>
              <a:rPr sz="1100" i="1" spc="35" dirty="0">
                <a:latin typeface="Arial"/>
                <a:cs typeface="Arial"/>
              </a:rPr>
              <a:t> </a:t>
            </a:r>
            <a:r>
              <a:rPr sz="1100" i="1" spc="-5" dirty="0">
                <a:latin typeface="Arial"/>
                <a:cs typeface="Arial"/>
              </a:rPr>
              <a:t>distributed.</a:t>
            </a:r>
            <a:endParaRPr sz="1100" dirty="0">
              <a:latin typeface="Arial"/>
              <a:cs typeface="Arial"/>
            </a:endParaRPr>
          </a:p>
          <a:p>
            <a:pPr>
              <a:spcBef>
                <a:spcPts val="25"/>
              </a:spcBef>
            </a:pPr>
            <a:endParaRPr sz="1200" dirty="0">
              <a:latin typeface="Arial"/>
              <a:cs typeface="Arial"/>
            </a:endParaRPr>
          </a:p>
          <a:p>
            <a:pPr marL="323732" indent="-311750">
              <a:buAutoNum type="arabicPeriod" startAt="4"/>
              <a:tabLst>
                <a:tab pos="323732" algn="l"/>
                <a:tab pos="324358" algn="l"/>
              </a:tabLst>
            </a:pPr>
            <a:r>
              <a:rPr sz="1400" b="1" spc="-10" dirty="0">
                <a:latin typeface="Times New Roman"/>
                <a:cs typeface="Times New Roman"/>
              </a:rPr>
              <a:t>References</a:t>
            </a:r>
            <a:endParaRPr sz="1400" dirty="0">
              <a:latin typeface="Times New Roman"/>
              <a:cs typeface="Times New Roman"/>
            </a:endParaRPr>
          </a:p>
          <a:p>
            <a:pPr marL="466062" lvl="1" indent="-227364">
              <a:lnSpc>
                <a:spcPts val="1260"/>
              </a:lnSpc>
              <a:spcBef>
                <a:spcPts val="1335"/>
              </a:spcBef>
              <a:buClr>
                <a:srgbClr val="000000"/>
              </a:buClr>
              <a:buFont typeface="Symbol"/>
              <a:buChar char=""/>
              <a:tabLst>
                <a:tab pos="465430" algn="l"/>
                <a:tab pos="466062" algn="l"/>
              </a:tabLst>
            </a:pPr>
            <a:r>
              <a:rPr sz="1100" u="sng" spc="-10" dirty="0">
                <a:solidFill>
                  <a:srgbClr val="E1D600"/>
                </a:solidFill>
                <a:uFill>
                  <a:solidFill>
                    <a:srgbClr val="0000FF"/>
                  </a:solidFill>
                </a:uFill>
                <a:latin typeface="Arial"/>
                <a:cs typeface="Arial"/>
                <a:hlinkClick r:id="rId3"/>
              </a:rPr>
              <a:t>https://towardsdatascience.com/the-4-recommendation-engines-that-can-predict-your-movie-</a:t>
            </a:r>
            <a:r>
              <a:rPr sz="1100" u="sng" spc="220" dirty="0">
                <a:solidFill>
                  <a:srgbClr val="E1D600"/>
                </a:solidFill>
                <a:uFill>
                  <a:solidFill>
                    <a:srgbClr val="0000FF"/>
                  </a:solidFill>
                </a:uFill>
                <a:latin typeface="Arial"/>
                <a:cs typeface="Arial"/>
                <a:hlinkClick r:id="rId3"/>
              </a:rPr>
              <a:t> </a:t>
            </a:r>
            <a:r>
              <a:rPr sz="1100" u="sng" spc="-5" dirty="0">
                <a:solidFill>
                  <a:srgbClr val="E1D600"/>
                </a:solidFill>
                <a:uFill>
                  <a:solidFill>
                    <a:srgbClr val="0000FF"/>
                  </a:solidFill>
                </a:uFill>
                <a:latin typeface="Arial"/>
                <a:cs typeface="Arial"/>
                <a:hlinkClick r:id="rId3"/>
              </a:rPr>
              <a:t>tastes-109dc4e10c52</a:t>
            </a:r>
            <a:endParaRPr sz="1100" dirty="0">
              <a:latin typeface="Arial"/>
              <a:cs typeface="Arial"/>
            </a:endParaRPr>
          </a:p>
          <a:p>
            <a:pPr marL="466062" lvl="1" indent="-227364">
              <a:lnSpc>
                <a:spcPts val="1260"/>
              </a:lnSpc>
              <a:buClr>
                <a:srgbClr val="000000"/>
              </a:buClr>
              <a:buFont typeface="Symbol"/>
              <a:buChar char=""/>
              <a:tabLst>
                <a:tab pos="465430" algn="l"/>
                <a:tab pos="466062" algn="l"/>
              </a:tabLst>
            </a:pPr>
            <a:r>
              <a:rPr sz="1100" u="sng" spc="-10" dirty="0">
                <a:solidFill>
                  <a:srgbClr val="E1D600"/>
                </a:solidFill>
                <a:uFill>
                  <a:solidFill>
                    <a:srgbClr val="0000FF"/>
                  </a:solidFill>
                </a:uFill>
                <a:latin typeface="Arial"/>
                <a:cs typeface="Arial"/>
                <a:hlinkClick r:id="rId4"/>
              </a:rPr>
              <a:t>https://www.manipalprolearn.com/blog/10-recommendation-engines-10-popular-brands-need-</a:t>
            </a:r>
            <a:r>
              <a:rPr sz="1100" u="sng" spc="240" dirty="0">
                <a:solidFill>
                  <a:srgbClr val="E1D600"/>
                </a:solidFill>
                <a:uFill>
                  <a:solidFill>
                    <a:srgbClr val="0000FF"/>
                  </a:solidFill>
                </a:uFill>
                <a:latin typeface="Arial"/>
                <a:cs typeface="Arial"/>
                <a:hlinkClick r:id="rId4"/>
              </a:rPr>
              <a:t> </a:t>
            </a:r>
            <a:r>
              <a:rPr sz="1100" u="sng" spc="5" dirty="0">
                <a:solidFill>
                  <a:srgbClr val="E1D600"/>
                </a:solidFill>
                <a:uFill>
                  <a:solidFill>
                    <a:srgbClr val="0000FF"/>
                  </a:solidFill>
                </a:uFill>
                <a:latin typeface="Arial"/>
                <a:cs typeface="Arial"/>
                <a:hlinkClick r:id="rId4"/>
              </a:rPr>
              <a:t>have</a:t>
            </a:r>
            <a:endParaRPr sz="1100" dirty="0">
              <a:latin typeface="Arial"/>
              <a:cs typeface="Arial"/>
            </a:endParaRPr>
          </a:p>
          <a:p>
            <a:pPr>
              <a:spcBef>
                <a:spcPts val="55"/>
              </a:spcBef>
            </a:pPr>
            <a:endParaRPr sz="1900" dirty="0">
              <a:latin typeface="Arial"/>
              <a:cs typeface="Arial"/>
            </a:endParaRPr>
          </a:p>
          <a:p>
            <a:pPr marL="12600"/>
            <a:r>
              <a:rPr b="1" spc="5" dirty="0">
                <a:latin typeface="Times New Roman"/>
                <a:cs typeface="Times New Roman"/>
              </a:rPr>
              <a:t>8. </a:t>
            </a:r>
            <a:r>
              <a:rPr b="1" spc="-10" dirty="0">
                <a:latin typeface="Times New Roman"/>
                <a:cs typeface="Times New Roman"/>
              </a:rPr>
              <a:t>Overall</a:t>
            </a:r>
            <a:r>
              <a:rPr b="1" spc="-175" dirty="0">
                <a:latin typeface="Times New Roman"/>
                <a:cs typeface="Times New Roman"/>
              </a:rPr>
              <a:t> </a:t>
            </a:r>
            <a:r>
              <a:rPr b="1" spc="-10" dirty="0">
                <a:latin typeface="Times New Roman"/>
                <a:cs typeface="Times New Roman"/>
              </a:rPr>
              <a:t>Description</a:t>
            </a:r>
            <a:endParaRPr dirty="0">
              <a:latin typeface="Times New Roman"/>
              <a:cs typeface="Times New Roman"/>
            </a:endParaRPr>
          </a:p>
          <a:p>
            <a:pPr marL="323732" indent="-311750">
              <a:spcBef>
                <a:spcPts val="1410"/>
              </a:spcBef>
              <a:buAutoNum type="arabicPeriod"/>
              <a:tabLst>
                <a:tab pos="323732" algn="l"/>
                <a:tab pos="324358" algn="l"/>
              </a:tabLst>
            </a:pPr>
            <a:r>
              <a:rPr sz="1400" b="1" spc="-20" dirty="0">
                <a:latin typeface="Times New Roman"/>
                <a:cs typeface="Times New Roman"/>
              </a:rPr>
              <a:t>Product </a:t>
            </a:r>
            <a:r>
              <a:rPr sz="1400" b="1" spc="-5" dirty="0">
                <a:latin typeface="Times New Roman"/>
                <a:cs typeface="Times New Roman"/>
              </a:rPr>
              <a:t>Perspective</a:t>
            </a:r>
            <a:r>
              <a:rPr sz="1400" b="1" spc="-30" dirty="0">
                <a:latin typeface="Times New Roman"/>
                <a:cs typeface="Times New Roman"/>
              </a:rPr>
              <a:t> </a:t>
            </a:r>
            <a:r>
              <a:rPr sz="1400" b="1" spc="-15" dirty="0">
                <a:latin typeface="Times New Roman"/>
                <a:cs typeface="Times New Roman"/>
              </a:rPr>
              <a:t>I/p-task-o/p</a:t>
            </a:r>
            <a:endParaRPr sz="1400" dirty="0">
              <a:latin typeface="Times New Roman"/>
              <a:cs typeface="Times New Roman"/>
            </a:endParaRPr>
          </a:p>
          <a:p>
            <a:pPr marL="127212" marR="5077">
              <a:lnSpc>
                <a:spcPct val="110900"/>
              </a:lnSpc>
              <a:spcBef>
                <a:spcPts val="1114"/>
              </a:spcBef>
            </a:pPr>
            <a:r>
              <a:rPr sz="1100" i="1" dirty="0">
                <a:latin typeface="Arial"/>
                <a:cs typeface="Arial"/>
              </a:rPr>
              <a:t>The objective of </a:t>
            </a:r>
            <a:r>
              <a:rPr sz="1100" i="1" spc="5" dirty="0">
                <a:latin typeface="Arial"/>
                <a:cs typeface="Arial"/>
              </a:rPr>
              <a:t>our </a:t>
            </a:r>
            <a:r>
              <a:rPr sz="1100" i="1" dirty="0">
                <a:latin typeface="Arial"/>
                <a:cs typeface="Arial"/>
              </a:rPr>
              <a:t>project </a:t>
            </a:r>
            <a:r>
              <a:rPr sz="1100" i="1" spc="-5" dirty="0">
                <a:latin typeface="Arial"/>
                <a:cs typeface="Arial"/>
              </a:rPr>
              <a:t>is </a:t>
            </a:r>
            <a:r>
              <a:rPr sz="1100" i="1" dirty="0">
                <a:latin typeface="Arial"/>
                <a:cs typeface="Arial"/>
              </a:rPr>
              <a:t>to develop a software which will </a:t>
            </a:r>
            <a:r>
              <a:rPr sz="1100" i="1" spc="-5" dirty="0">
                <a:latin typeface="Arial"/>
                <a:cs typeface="Arial"/>
              </a:rPr>
              <a:t>recommend </a:t>
            </a:r>
            <a:r>
              <a:rPr sz="1100" i="1" dirty="0">
                <a:latin typeface="Arial"/>
                <a:cs typeface="Arial"/>
              </a:rPr>
              <a:t>the movies, series </a:t>
            </a:r>
            <a:r>
              <a:rPr sz="1100" i="1" spc="5" dirty="0">
                <a:latin typeface="Arial"/>
                <a:cs typeface="Arial"/>
              </a:rPr>
              <a:t>and </a:t>
            </a:r>
            <a:r>
              <a:rPr sz="1100" i="1" dirty="0">
                <a:latin typeface="Arial"/>
                <a:cs typeface="Arial"/>
              </a:rPr>
              <a:t>games to </a:t>
            </a:r>
            <a:r>
              <a:rPr sz="1100" i="1" spc="-5" dirty="0">
                <a:latin typeface="Arial"/>
                <a:cs typeface="Arial"/>
              </a:rPr>
              <a:t>its </a:t>
            </a:r>
            <a:r>
              <a:rPr sz="1100" i="1" dirty="0">
                <a:latin typeface="Arial"/>
                <a:cs typeface="Arial"/>
              </a:rPr>
              <a:t>users </a:t>
            </a:r>
            <a:r>
              <a:rPr sz="1100" i="1" spc="5" dirty="0">
                <a:latin typeface="Arial"/>
                <a:cs typeface="Arial"/>
              </a:rPr>
              <a:t>based </a:t>
            </a:r>
            <a:r>
              <a:rPr sz="1100" i="1" dirty="0">
                <a:latin typeface="Arial"/>
                <a:cs typeface="Arial"/>
              </a:rPr>
              <a:t>on their  </a:t>
            </a:r>
            <a:r>
              <a:rPr sz="1100" i="1" spc="-5" dirty="0">
                <a:latin typeface="Arial"/>
                <a:cs typeface="Arial"/>
              </a:rPr>
              <a:t>friend’s</a:t>
            </a:r>
            <a:r>
              <a:rPr sz="1100" i="1" spc="-40" dirty="0">
                <a:latin typeface="Arial"/>
                <a:cs typeface="Arial"/>
              </a:rPr>
              <a:t> </a:t>
            </a:r>
            <a:r>
              <a:rPr sz="1100" i="1" spc="-5" dirty="0">
                <a:latin typeface="Arial"/>
                <a:cs typeface="Arial"/>
              </a:rPr>
              <a:t>recommendation.</a:t>
            </a:r>
            <a:r>
              <a:rPr sz="1100" i="1" spc="-90" dirty="0">
                <a:latin typeface="Arial"/>
                <a:cs typeface="Arial"/>
              </a:rPr>
              <a:t> </a:t>
            </a:r>
            <a:r>
              <a:rPr sz="1100" i="1" spc="10" dirty="0">
                <a:latin typeface="Arial"/>
                <a:cs typeface="Arial"/>
              </a:rPr>
              <a:t>We</a:t>
            </a:r>
            <a:r>
              <a:rPr sz="1100" i="1" spc="-5" dirty="0">
                <a:latin typeface="Arial"/>
                <a:cs typeface="Arial"/>
              </a:rPr>
              <a:t> </a:t>
            </a:r>
            <a:r>
              <a:rPr sz="1100" i="1" dirty="0">
                <a:latin typeface="Arial"/>
                <a:cs typeface="Arial"/>
              </a:rPr>
              <a:t>plan</a:t>
            </a:r>
            <a:r>
              <a:rPr sz="1100" i="1" spc="-55" dirty="0">
                <a:latin typeface="Arial"/>
                <a:cs typeface="Arial"/>
              </a:rPr>
              <a:t> </a:t>
            </a:r>
            <a:r>
              <a:rPr sz="1100" i="1" dirty="0">
                <a:latin typeface="Arial"/>
                <a:cs typeface="Arial"/>
              </a:rPr>
              <a:t>to</a:t>
            </a:r>
            <a:r>
              <a:rPr sz="1100" i="1" spc="-30" dirty="0">
                <a:latin typeface="Arial"/>
                <a:cs typeface="Arial"/>
              </a:rPr>
              <a:t> </a:t>
            </a:r>
            <a:r>
              <a:rPr sz="1100" i="1" dirty="0">
                <a:latin typeface="Arial"/>
                <a:cs typeface="Arial"/>
              </a:rPr>
              <a:t>create</a:t>
            </a:r>
            <a:r>
              <a:rPr sz="1100" i="1" spc="-65" dirty="0">
                <a:latin typeface="Arial"/>
                <a:cs typeface="Arial"/>
              </a:rPr>
              <a:t> </a:t>
            </a:r>
            <a:r>
              <a:rPr sz="1100" i="1" spc="5" dirty="0">
                <a:latin typeface="Arial"/>
                <a:cs typeface="Arial"/>
              </a:rPr>
              <a:t>an</a:t>
            </a:r>
            <a:r>
              <a:rPr sz="1100" i="1" spc="25" dirty="0">
                <a:latin typeface="Arial"/>
                <a:cs typeface="Arial"/>
              </a:rPr>
              <a:t> </a:t>
            </a:r>
            <a:r>
              <a:rPr sz="1100" i="1" spc="5" dirty="0">
                <a:latin typeface="Arial"/>
                <a:cs typeface="Arial"/>
              </a:rPr>
              <a:t>app</a:t>
            </a:r>
            <a:r>
              <a:rPr sz="1100" i="1" spc="295" dirty="0">
                <a:latin typeface="Arial"/>
                <a:cs typeface="Arial"/>
              </a:rPr>
              <a:t> </a:t>
            </a:r>
            <a:r>
              <a:rPr sz="1100" i="1" dirty="0">
                <a:latin typeface="Arial"/>
                <a:cs typeface="Arial"/>
              </a:rPr>
              <a:t>which</a:t>
            </a:r>
            <a:r>
              <a:rPr sz="1100" i="1" spc="-70" dirty="0">
                <a:latin typeface="Arial"/>
                <a:cs typeface="Arial"/>
              </a:rPr>
              <a:t> </a:t>
            </a:r>
            <a:r>
              <a:rPr sz="1100" i="1" dirty="0">
                <a:latin typeface="Arial"/>
                <a:cs typeface="Arial"/>
              </a:rPr>
              <a:t>runs</a:t>
            </a:r>
            <a:r>
              <a:rPr sz="1100" i="1" spc="-15" dirty="0">
                <a:latin typeface="Arial"/>
                <a:cs typeface="Arial"/>
              </a:rPr>
              <a:t> </a:t>
            </a:r>
            <a:r>
              <a:rPr sz="1100" i="1" dirty="0">
                <a:latin typeface="Arial"/>
                <a:cs typeface="Arial"/>
              </a:rPr>
              <a:t>on</a:t>
            </a:r>
            <a:r>
              <a:rPr sz="1100" i="1" spc="-25" dirty="0">
                <a:latin typeface="Arial"/>
                <a:cs typeface="Arial"/>
              </a:rPr>
              <a:t> </a:t>
            </a:r>
            <a:r>
              <a:rPr sz="1100" i="1" dirty="0">
                <a:latin typeface="Arial"/>
                <a:cs typeface="Arial"/>
              </a:rPr>
              <a:t>Android</a:t>
            </a:r>
            <a:r>
              <a:rPr sz="1100" i="1" spc="-45" dirty="0">
                <a:latin typeface="Arial"/>
                <a:cs typeface="Arial"/>
              </a:rPr>
              <a:t> </a:t>
            </a:r>
            <a:r>
              <a:rPr sz="1100" i="1" dirty="0">
                <a:latin typeface="Arial"/>
                <a:cs typeface="Arial"/>
              </a:rPr>
              <a:t>O</a:t>
            </a:r>
            <a:r>
              <a:rPr sz="1100" i="1" spc="-5" dirty="0">
                <a:latin typeface="Arial"/>
                <a:cs typeface="Arial"/>
              </a:rPr>
              <a:t> </a:t>
            </a:r>
            <a:r>
              <a:rPr sz="1100" i="1" dirty="0">
                <a:latin typeface="Arial"/>
                <a:cs typeface="Arial"/>
              </a:rPr>
              <a:t>which</a:t>
            </a:r>
            <a:r>
              <a:rPr sz="1100" i="1" spc="-50" dirty="0">
                <a:latin typeface="Arial"/>
                <a:cs typeface="Arial"/>
              </a:rPr>
              <a:t> </a:t>
            </a:r>
            <a:r>
              <a:rPr sz="1100" i="1" dirty="0">
                <a:latin typeface="Arial"/>
                <a:cs typeface="Arial"/>
              </a:rPr>
              <a:t>lets</a:t>
            </a:r>
            <a:r>
              <a:rPr sz="1100" i="1" spc="-40" dirty="0">
                <a:latin typeface="Arial"/>
                <a:cs typeface="Arial"/>
              </a:rPr>
              <a:t> </a:t>
            </a:r>
            <a:r>
              <a:rPr sz="1100" i="1" dirty="0">
                <a:latin typeface="Arial"/>
                <a:cs typeface="Arial"/>
              </a:rPr>
              <a:t>the</a:t>
            </a:r>
            <a:r>
              <a:rPr sz="1100" i="1" spc="-30" dirty="0">
                <a:latin typeface="Arial"/>
                <a:cs typeface="Arial"/>
              </a:rPr>
              <a:t> </a:t>
            </a:r>
            <a:r>
              <a:rPr sz="1100" i="1" dirty="0">
                <a:latin typeface="Arial"/>
                <a:cs typeface="Arial"/>
              </a:rPr>
              <a:t>users</a:t>
            </a:r>
            <a:r>
              <a:rPr sz="1100" i="1" spc="-10" dirty="0">
                <a:latin typeface="Arial"/>
                <a:cs typeface="Arial"/>
              </a:rPr>
              <a:t> </a:t>
            </a:r>
            <a:r>
              <a:rPr sz="1100" i="1" dirty="0">
                <a:latin typeface="Arial"/>
                <a:cs typeface="Arial"/>
              </a:rPr>
              <a:t>to</a:t>
            </a:r>
            <a:r>
              <a:rPr sz="1100" i="1" spc="-15" dirty="0">
                <a:latin typeface="Arial"/>
                <a:cs typeface="Arial"/>
              </a:rPr>
              <a:t> </a:t>
            </a:r>
            <a:r>
              <a:rPr sz="1100" i="1" dirty="0">
                <a:latin typeface="Arial"/>
                <a:cs typeface="Arial"/>
              </a:rPr>
              <a:t>create</a:t>
            </a:r>
            <a:r>
              <a:rPr sz="1100" i="1" spc="-45" dirty="0">
                <a:latin typeface="Arial"/>
                <a:cs typeface="Arial"/>
              </a:rPr>
              <a:t> </a:t>
            </a:r>
            <a:r>
              <a:rPr sz="1100" i="1" spc="5" dirty="0">
                <a:latin typeface="Arial"/>
                <a:cs typeface="Arial"/>
              </a:rPr>
              <a:t>an</a:t>
            </a:r>
            <a:r>
              <a:rPr sz="1100" i="1" spc="-30" dirty="0">
                <a:latin typeface="Arial"/>
                <a:cs typeface="Arial"/>
              </a:rPr>
              <a:t> </a:t>
            </a:r>
            <a:r>
              <a:rPr sz="1100" i="1" dirty="0">
                <a:latin typeface="Arial"/>
                <a:cs typeface="Arial"/>
              </a:rPr>
              <a:t>account</a:t>
            </a:r>
            <a:r>
              <a:rPr sz="1100" i="1" spc="-100" dirty="0">
                <a:latin typeface="Arial"/>
                <a:cs typeface="Arial"/>
              </a:rPr>
              <a:t> </a:t>
            </a:r>
            <a:r>
              <a:rPr sz="1100" i="1" spc="5" dirty="0">
                <a:latin typeface="Arial"/>
                <a:cs typeface="Arial"/>
              </a:rPr>
              <a:t>and</a:t>
            </a:r>
            <a:r>
              <a:rPr sz="1100" i="1" spc="-25" dirty="0">
                <a:latin typeface="Arial"/>
                <a:cs typeface="Arial"/>
              </a:rPr>
              <a:t> </a:t>
            </a:r>
            <a:r>
              <a:rPr sz="1100" i="1" dirty="0">
                <a:latin typeface="Arial"/>
                <a:cs typeface="Arial"/>
              </a:rPr>
              <a:t>a </a:t>
            </a:r>
            <a:r>
              <a:rPr sz="1100" i="1" spc="-5" dirty="0">
                <a:latin typeface="Arial"/>
                <a:cs typeface="Arial"/>
              </a:rPr>
              <a:t>profile</a:t>
            </a:r>
            <a:r>
              <a:rPr sz="1100" i="1" spc="-50" dirty="0">
                <a:latin typeface="Arial"/>
                <a:cs typeface="Arial"/>
              </a:rPr>
              <a:t> </a:t>
            </a:r>
            <a:r>
              <a:rPr sz="1100" i="1" spc="10" dirty="0">
                <a:latin typeface="Arial"/>
                <a:cs typeface="Arial"/>
              </a:rPr>
              <a:t>and  </a:t>
            </a:r>
            <a:r>
              <a:rPr sz="1100" i="1" dirty="0">
                <a:latin typeface="Arial"/>
                <a:cs typeface="Arial"/>
              </a:rPr>
              <a:t>tell others </a:t>
            </a:r>
            <a:r>
              <a:rPr sz="1100" i="1" spc="5" dirty="0">
                <a:latin typeface="Arial"/>
                <a:cs typeface="Arial"/>
              </a:rPr>
              <a:t>what </a:t>
            </a:r>
            <a:r>
              <a:rPr sz="1100" i="1" spc="-5" dirty="0">
                <a:latin typeface="Arial"/>
                <a:cs typeface="Arial"/>
              </a:rPr>
              <a:t>film </a:t>
            </a:r>
            <a:r>
              <a:rPr sz="1100" i="1" spc="5" dirty="0">
                <a:latin typeface="Arial"/>
                <a:cs typeface="Arial"/>
              </a:rPr>
              <a:t>have they </a:t>
            </a:r>
            <a:r>
              <a:rPr sz="1100" i="1" dirty="0">
                <a:latin typeface="Arial"/>
                <a:cs typeface="Arial"/>
              </a:rPr>
              <a:t>watched, </a:t>
            </a:r>
            <a:r>
              <a:rPr sz="1100" i="1" spc="5" dirty="0">
                <a:latin typeface="Arial"/>
                <a:cs typeface="Arial"/>
              </a:rPr>
              <a:t>which </a:t>
            </a:r>
            <a:r>
              <a:rPr sz="1100" i="1" dirty="0">
                <a:latin typeface="Arial"/>
                <a:cs typeface="Arial"/>
              </a:rPr>
              <a:t>TV Showsare </a:t>
            </a:r>
            <a:r>
              <a:rPr sz="1100" i="1" spc="5" dirty="0">
                <a:latin typeface="Arial"/>
                <a:cs typeface="Arial"/>
              </a:rPr>
              <a:t>they watching or </a:t>
            </a:r>
            <a:r>
              <a:rPr sz="1100" i="1" dirty="0">
                <a:latin typeface="Arial"/>
                <a:cs typeface="Arial"/>
              </a:rPr>
              <a:t>planned to </a:t>
            </a:r>
            <a:r>
              <a:rPr sz="1100" i="1" spc="5" dirty="0">
                <a:latin typeface="Arial"/>
                <a:cs typeface="Arial"/>
              </a:rPr>
              <a:t>watch and which </a:t>
            </a:r>
            <a:r>
              <a:rPr sz="1100" i="1" dirty="0">
                <a:latin typeface="Arial"/>
                <a:cs typeface="Arial"/>
              </a:rPr>
              <a:t>Game </a:t>
            </a:r>
            <a:r>
              <a:rPr sz="1100" i="1" spc="5" dirty="0">
                <a:latin typeface="Arial"/>
                <a:cs typeface="Arial"/>
              </a:rPr>
              <a:t>have they been  </a:t>
            </a:r>
            <a:r>
              <a:rPr sz="1100" i="1" dirty="0">
                <a:latin typeface="Arial"/>
                <a:cs typeface="Arial"/>
              </a:rPr>
              <a:t>playing. The </a:t>
            </a:r>
            <a:r>
              <a:rPr sz="1100" i="1" spc="5" dirty="0">
                <a:latin typeface="Arial"/>
                <a:cs typeface="Arial"/>
              </a:rPr>
              <a:t>app </a:t>
            </a:r>
            <a:r>
              <a:rPr sz="1100" i="1" dirty="0">
                <a:latin typeface="Arial"/>
                <a:cs typeface="Arial"/>
              </a:rPr>
              <a:t>would give </a:t>
            </a:r>
            <a:r>
              <a:rPr sz="1100" i="1" spc="5" dirty="0">
                <a:latin typeface="Arial"/>
                <a:cs typeface="Arial"/>
              </a:rPr>
              <a:t>hands-on </a:t>
            </a:r>
            <a:r>
              <a:rPr sz="1100" i="1" spc="-5" dirty="0">
                <a:latin typeface="Arial"/>
                <a:cs typeface="Arial"/>
              </a:rPr>
              <a:t>information(offline information </a:t>
            </a:r>
            <a:r>
              <a:rPr sz="1100" i="1" dirty="0">
                <a:latin typeface="Arial"/>
                <a:cs typeface="Arial"/>
              </a:rPr>
              <a:t>which </a:t>
            </a:r>
            <a:r>
              <a:rPr sz="1100" i="1" spc="-5" dirty="0">
                <a:latin typeface="Arial"/>
                <a:cs typeface="Arial"/>
              </a:rPr>
              <a:t>is </a:t>
            </a:r>
            <a:r>
              <a:rPr sz="1100" i="1" dirty="0">
                <a:latin typeface="Arial"/>
                <a:cs typeface="Arial"/>
              </a:rPr>
              <a:t>updated from </a:t>
            </a:r>
            <a:r>
              <a:rPr sz="1100" i="1" spc="-5" dirty="0">
                <a:latin typeface="Arial"/>
                <a:cs typeface="Arial"/>
              </a:rPr>
              <a:t>time-to-time </a:t>
            </a:r>
            <a:r>
              <a:rPr sz="1100" i="1" dirty="0">
                <a:latin typeface="Arial"/>
                <a:cs typeface="Arial"/>
              </a:rPr>
              <a:t>by the </a:t>
            </a:r>
            <a:r>
              <a:rPr sz="1100" i="1" spc="-5" dirty="0">
                <a:latin typeface="Arial"/>
                <a:cs typeface="Arial"/>
              </a:rPr>
              <a:t>developers in </a:t>
            </a:r>
            <a:r>
              <a:rPr sz="1100" i="1" dirty="0">
                <a:latin typeface="Arial"/>
                <a:cs typeface="Arial"/>
              </a:rPr>
              <a:t>form of  updates)</a:t>
            </a:r>
            <a:r>
              <a:rPr sz="1100" i="1" spc="-95" dirty="0">
                <a:latin typeface="Arial"/>
                <a:cs typeface="Arial"/>
              </a:rPr>
              <a:t> </a:t>
            </a:r>
            <a:r>
              <a:rPr sz="1100" i="1" spc="5" dirty="0">
                <a:latin typeface="Arial"/>
                <a:cs typeface="Arial"/>
              </a:rPr>
              <a:t>and</a:t>
            </a:r>
            <a:r>
              <a:rPr sz="1100" i="1" spc="285" dirty="0">
                <a:latin typeface="Arial"/>
                <a:cs typeface="Arial"/>
              </a:rPr>
              <a:t> </a:t>
            </a:r>
            <a:r>
              <a:rPr sz="1100" i="1" dirty="0">
                <a:latin typeface="Arial"/>
                <a:cs typeface="Arial"/>
              </a:rPr>
              <a:t>would</a:t>
            </a:r>
            <a:r>
              <a:rPr sz="1100" i="1" spc="-80" dirty="0">
                <a:latin typeface="Arial"/>
                <a:cs typeface="Arial"/>
              </a:rPr>
              <a:t> </a:t>
            </a:r>
            <a:r>
              <a:rPr sz="1100" i="1" spc="5" dirty="0">
                <a:latin typeface="Arial"/>
                <a:cs typeface="Arial"/>
              </a:rPr>
              <a:t>be</a:t>
            </a:r>
            <a:r>
              <a:rPr sz="1100" i="1" spc="-30" dirty="0">
                <a:latin typeface="Arial"/>
                <a:cs typeface="Arial"/>
              </a:rPr>
              <a:t> </a:t>
            </a:r>
            <a:r>
              <a:rPr sz="1100" i="1" dirty="0">
                <a:latin typeface="Arial"/>
                <a:cs typeface="Arial"/>
              </a:rPr>
              <a:t>supported</a:t>
            </a:r>
            <a:r>
              <a:rPr sz="1100" i="1" spc="-95" dirty="0">
                <a:latin typeface="Arial"/>
                <a:cs typeface="Arial"/>
              </a:rPr>
              <a:t> </a:t>
            </a:r>
            <a:r>
              <a:rPr sz="1100" i="1" dirty="0">
                <a:latin typeface="Arial"/>
                <a:cs typeface="Arial"/>
              </a:rPr>
              <a:t>by</a:t>
            </a:r>
            <a:r>
              <a:rPr sz="1100" i="1" spc="-45" dirty="0">
                <a:latin typeface="Arial"/>
                <a:cs typeface="Arial"/>
              </a:rPr>
              <a:t> </a:t>
            </a:r>
            <a:r>
              <a:rPr sz="1100" i="1" dirty="0">
                <a:latin typeface="Arial"/>
                <a:cs typeface="Arial"/>
              </a:rPr>
              <a:t>databases</a:t>
            </a:r>
            <a:r>
              <a:rPr sz="1100" i="1" spc="-90" dirty="0">
                <a:latin typeface="Arial"/>
                <a:cs typeface="Arial"/>
              </a:rPr>
              <a:t> </a:t>
            </a:r>
            <a:r>
              <a:rPr sz="1100" i="1" dirty="0">
                <a:latin typeface="Arial"/>
                <a:cs typeface="Arial"/>
              </a:rPr>
              <a:t>containing</a:t>
            </a:r>
            <a:r>
              <a:rPr sz="1100" i="1" spc="-85" dirty="0">
                <a:latin typeface="Arial"/>
                <a:cs typeface="Arial"/>
              </a:rPr>
              <a:t> </a:t>
            </a:r>
            <a:r>
              <a:rPr sz="1100" i="1" spc="-5" dirty="0">
                <a:latin typeface="Arial"/>
                <a:cs typeface="Arial"/>
              </a:rPr>
              <a:t>information</a:t>
            </a:r>
            <a:r>
              <a:rPr sz="1100" i="1" spc="-100" dirty="0">
                <a:latin typeface="Arial"/>
                <a:cs typeface="Arial"/>
              </a:rPr>
              <a:t> </a:t>
            </a:r>
            <a:r>
              <a:rPr sz="1100" i="1" dirty="0">
                <a:latin typeface="Arial"/>
                <a:cs typeface="Arial"/>
              </a:rPr>
              <a:t>over</a:t>
            </a:r>
            <a:r>
              <a:rPr sz="1100" i="1" spc="-20" dirty="0">
                <a:latin typeface="Arial"/>
                <a:cs typeface="Arial"/>
              </a:rPr>
              <a:t> </a:t>
            </a:r>
            <a:r>
              <a:rPr sz="1100" i="1" spc="5" dirty="0">
                <a:latin typeface="Arial"/>
                <a:cs typeface="Arial"/>
              </a:rPr>
              <a:t>1000</a:t>
            </a:r>
            <a:r>
              <a:rPr sz="1100" i="1" spc="-60" dirty="0">
                <a:latin typeface="Arial"/>
                <a:cs typeface="Arial"/>
              </a:rPr>
              <a:t> </a:t>
            </a:r>
            <a:r>
              <a:rPr sz="1100" i="1" dirty="0">
                <a:latin typeface="Arial"/>
                <a:cs typeface="Arial"/>
              </a:rPr>
              <a:t>entries</a:t>
            </a:r>
            <a:r>
              <a:rPr sz="1100" i="1" spc="-70" dirty="0">
                <a:latin typeface="Arial"/>
                <a:cs typeface="Arial"/>
              </a:rPr>
              <a:t> </a:t>
            </a:r>
            <a:r>
              <a:rPr sz="1100" i="1" spc="-5" dirty="0">
                <a:latin typeface="Arial"/>
                <a:cs typeface="Arial"/>
              </a:rPr>
              <a:t>in</a:t>
            </a:r>
            <a:r>
              <a:rPr sz="1100" i="1" spc="-20" dirty="0">
                <a:latin typeface="Arial"/>
                <a:cs typeface="Arial"/>
              </a:rPr>
              <a:t> </a:t>
            </a:r>
            <a:r>
              <a:rPr sz="1100" i="1" dirty="0">
                <a:latin typeface="Arial"/>
                <a:cs typeface="Arial"/>
              </a:rPr>
              <a:t>each</a:t>
            </a:r>
            <a:r>
              <a:rPr sz="1100" i="1" spc="114" dirty="0">
                <a:latin typeface="Arial"/>
                <a:cs typeface="Arial"/>
              </a:rPr>
              <a:t> </a:t>
            </a:r>
            <a:r>
              <a:rPr sz="1100" i="1" dirty="0">
                <a:latin typeface="Arial"/>
                <a:cs typeface="Arial"/>
              </a:rPr>
              <a:t>section.</a:t>
            </a:r>
            <a:endParaRPr sz="1100" dirty="0">
              <a:latin typeface="Arial"/>
              <a:cs typeface="Arial"/>
            </a:endParaRPr>
          </a:p>
          <a:p>
            <a:pPr marL="323732" indent="-311750">
              <a:spcBef>
                <a:spcPts val="110"/>
              </a:spcBef>
              <a:buAutoNum type="arabicPeriod" startAt="2"/>
              <a:tabLst>
                <a:tab pos="323732" algn="l"/>
                <a:tab pos="324358" algn="l"/>
              </a:tabLst>
            </a:pPr>
            <a:r>
              <a:rPr sz="1400" b="1" spc="-20" dirty="0">
                <a:latin typeface="Times New Roman"/>
                <a:cs typeface="Times New Roman"/>
              </a:rPr>
              <a:t>Product</a:t>
            </a:r>
            <a:r>
              <a:rPr sz="1400" b="1" dirty="0">
                <a:latin typeface="Times New Roman"/>
                <a:cs typeface="Times New Roman"/>
              </a:rPr>
              <a:t> </a:t>
            </a:r>
            <a:r>
              <a:rPr sz="1400" b="1" spc="-20" dirty="0">
                <a:latin typeface="Times New Roman"/>
                <a:cs typeface="Times New Roman"/>
              </a:rPr>
              <a:t>Functions</a:t>
            </a:r>
            <a:endParaRPr sz="1400" dirty="0">
              <a:latin typeface="Times New Roman"/>
              <a:cs typeface="Times New Roman"/>
            </a:endParaRPr>
          </a:p>
          <a:p>
            <a:pPr marL="919528" lvl="1" indent="-227990">
              <a:spcBef>
                <a:spcPts val="1335"/>
              </a:spcBef>
              <a:buFont typeface="Symbol"/>
              <a:buChar char=""/>
              <a:tabLst>
                <a:tab pos="919528" algn="l"/>
                <a:tab pos="920160" algn="l"/>
              </a:tabLst>
            </a:pPr>
            <a:r>
              <a:rPr sz="1100" i="1" dirty="0">
                <a:latin typeface="Arial"/>
                <a:cs typeface="Arial"/>
              </a:rPr>
              <a:t>It</a:t>
            </a:r>
            <a:r>
              <a:rPr sz="1100" i="1" spc="-15" dirty="0">
                <a:latin typeface="Arial"/>
                <a:cs typeface="Arial"/>
              </a:rPr>
              <a:t> </a:t>
            </a:r>
            <a:r>
              <a:rPr sz="1100" i="1" dirty="0">
                <a:latin typeface="Arial"/>
                <a:cs typeface="Arial"/>
              </a:rPr>
              <a:t>lets</a:t>
            </a:r>
            <a:r>
              <a:rPr sz="1100" i="1" spc="-65" dirty="0">
                <a:latin typeface="Arial"/>
                <a:cs typeface="Arial"/>
              </a:rPr>
              <a:t> </a:t>
            </a:r>
            <a:r>
              <a:rPr sz="1100" i="1" dirty="0">
                <a:latin typeface="Arial"/>
                <a:cs typeface="Arial"/>
              </a:rPr>
              <a:t>you</a:t>
            </a:r>
            <a:r>
              <a:rPr sz="1100" i="1" spc="-5" dirty="0">
                <a:latin typeface="Arial"/>
                <a:cs typeface="Arial"/>
              </a:rPr>
              <a:t> </a:t>
            </a:r>
            <a:r>
              <a:rPr sz="1100" i="1" dirty="0">
                <a:latin typeface="Arial"/>
                <a:cs typeface="Arial"/>
              </a:rPr>
              <a:t>to</a:t>
            </a:r>
            <a:r>
              <a:rPr sz="1100" i="1" spc="-35" dirty="0">
                <a:latin typeface="Arial"/>
                <a:cs typeface="Arial"/>
              </a:rPr>
              <a:t> </a:t>
            </a:r>
            <a:r>
              <a:rPr sz="1100" i="1" dirty="0">
                <a:latin typeface="Arial"/>
                <a:cs typeface="Arial"/>
              </a:rPr>
              <a:t>know</a:t>
            </a:r>
            <a:r>
              <a:rPr sz="1100" i="1" spc="-10" dirty="0">
                <a:latin typeface="Arial"/>
                <a:cs typeface="Arial"/>
              </a:rPr>
              <a:t> </a:t>
            </a:r>
            <a:r>
              <a:rPr sz="1100" i="1" spc="5" dirty="0">
                <a:latin typeface="Arial"/>
                <a:cs typeface="Arial"/>
              </a:rPr>
              <a:t>what</a:t>
            </a:r>
            <a:r>
              <a:rPr sz="1100" i="1" spc="-85" dirty="0">
                <a:latin typeface="Arial"/>
                <a:cs typeface="Arial"/>
              </a:rPr>
              <a:t> </a:t>
            </a:r>
            <a:r>
              <a:rPr sz="1100" i="1" dirty="0">
                <a:latin typeface="Arial"/>
                <a:cs typeface="Arial"/>
              </a:rPr>
              <a:t>movie,</a:t>
            </a:r>
            <a:r>
              <a:rPr sz="1100" i="1" spc="-15" dirty="0">
                <a:latin typeface="Arial"/>
                <a:cs typeface="Arial"/>
              </a:rPr>
              <a:t> </a:t>
            </a:r>
            <a:r>
              <a:rPr sz="1100" i="1" dirty="0">
                <a:latin typeface="Arial"/>
                <a:cs typeface="Arial"/>
              </a:rPr>
              <a:t>game</a:t>
            </a:r>
            <a:r>
              <a:rPr sz="1100" i="1" spc="-30" dirty="0">
                <a:latin typeface="Arial"/>
                <a:cs typeface="Arial"/>
              </a:rPr>
              <a:t> </a:t>
            </a:r>
            <a:r>
              <a:rPr sz="1100" i="1" dirty="0">
                <a:latin typeface="Arial"/>
                <a:cs typeface="Arial"/>
              </a:rPr>
              <a:t>your</a:t>
            </a:r>
            <a:r>
              <a:rPr sz="1100" i="1" spc="-40" dirty="0">
                <a:latin typeface="Arial"/>
                <a:cs typeface="Arial"/>
              </a:rPr>
              <a:t> </a:t>
            </a:r>
            <a:r>
              <a:rPr sz="1100" i="1" dirty="0">
                <a:latin typeface="Arial"/>
                <a:cs typeface="Arial"/>
              </a:rPr>
              <a:t>friends</a:t>
            </a:r>
            <a:r>
              <a:rPr sz="1100" i="1" spc="-55" dirty="0">
                <a:latin typeface="Arial"/>
                <a:cs typeface="Arial"/>
              </a:rPr>
              <a:t> </a:t>
            </a:r>
            <a:r>
              <a:rPr sz="1100" i="1" dirty="0">
                <a:latin typeface="Arial"/>
                <a:cs typeface="Arial"/>
              </a:rPr>
              <a:t>have</a:t>
            </a:r>
            <a:r>
              <a:rPr sz="1100" i="1" spc="-35" dirty="0">
                <a:latin typeface="Arial"/>
                <a:cs typeface="Arial"/>
              </a:rPr>
              <a:t> </a:t>
            </a:r>
            <a:r>
              <a:rPr sz="1100" i="1" spc="5" dirty="0">
                <a:latin typeface="Arial"/>
                <a:cs typeface="Arial"/>
              </a:rPr>
              <a:t>been</a:t>
            </a:r>
            <a:r>
              <a:rPr sz="1100" i="1" spc="-50" dirty="0">
                <a:latin typeface="Arial"/>
                <a:cs typeface="Arial"/>
              </a:rPr>
              <a:t> </a:t>
            </a:r>
            <a:r>
              <a:rPr sz="1100" i="1" dirty="0">
                <a:latin typeface="Arial"/>
                <a:cs typeface="Arial"/>
              </a:rPr>
              <a:t>watching</a:t>
            </a:r>
            <a:r>
              <a:rPr sz="1100" i="1" spc="-100" dirty="0">
                <a:latin typeface="Arial"/>
                <a:cs typeface="Arial"/>
              </a:rPr>
              <a:t> </a:t>
            </a:r>
            <a:r>
              <a:rPr sz="1100" i="1" spc="5" dirty="0">
                <a:latin typeface="Arial"/>
                <a:cs typeface="Arial"/>
              </a:rPr>
              <a:t>and</a:t>
            </a:r>
            <a:r>
              <a:rPr sz="1100" i="1" spc="255" dirty="0">
                <a:latin typeface="Arial"/>
                <a:cs typeface="Arial"/>
              </a:rPr>
              <a:t> </a:t>
            </a:r>
            <a:r>
              <a:rPr sz="1100" i="1" dirty="0">
                <a:latin typeface="Arial"/>
                <a:cs typeface="Arial"/>
              </a:rPr>
              <a:t>playing</a:t>
            </a:r>
            <a:r>
              <a:rPr sz="1100" i="1" spc="-60" dirty="0">
                <a:latin typeface="Arial"/>
                <a:cs typeface="Arial"/>
              </a:rPr>
              <a:t> </a:t>
            </a:r>
            <a:r>
              <a:rPr sz="1100" i="1" dirty="0">
                <a:latin typeface="Arial"/>
                <a:cs typeface="Arial"/>
              </a:rPr>
              <a:t>as</a:t>
            </a:r>
            <a:r>
              <a:rPr sz="1100" i="1" spc="-15" dirty="0">
                <a:latin typeface="Arial"/>
                <a:cs typeface="Arial"/>
              </a:rPr>
              <a:t> </a:t>
            </a:r>
            <a:r>
              <a:rPr sz="1100" i="1" spc="-5" dirty="0">
                <a:latin typeface="Arial"/>
                <a:cs typeface="Arial"/>
              </a:rPr>
              <a:t>recommendations</a:t>
            </a:r>
            <a:endParaRPr sz="1100" dirty="0">
              <a:latin typeface="Arial"/>
              <a:cs typeface="Arial"/>
            </a:endParaRPr>
          </a:p>
          <a:p>
            <a:pPr lvl="1">
              <a:spcBef>
                <a:spcPts val="40"/>
              </a:spcBef>
              <a:buFont typeface="Symbol"/>
              <a:buChar char=""/>
            </a:pPr>
            <a:endParaRPr sz="1000" dirty="0">
              <a:latin typeface="Arial"/>
              <a:cs typeface="Arial"/>
            </a:endParaRPr>
          </a:p>
          <a:p>
            <a:pPr marL="919528" lvl="1" indent="-227990">
              <a:buFont typeface="Symbol"/>
              <a:buChar char=""/>
              <a:tabLst>
                <a:tab pos="919528" algn="l"/>
                <a:tab pos="920160" algn="l"/>
              </a:tabLst>
            </a:pPr>
            <a:r>
              <a:rPr sz="1100" i="1" dirty="0">
                <a:latin typeface="Arial"/>
                <a:cs typeface="Arial"/>
              </a:rPr>
              <a:t>This</a:t>
            </a:r>
            <a:r>
              <a:rPr sz="1100" i="1" spc="-45" dirty="0">
                <a:latin typeface="Arial"/>
                <a:cs typeface="Arial"/>
              </a:rPr>
              <a:t> </a:t>
            </a:r>
            <a:r>
              <a:rPr sz="1100" i="1" dirty="0">
                <a:latin typeface="Arial"/>
                <a:cs typeface="Arial"/>
              </a:rPr>
              <a:t>lets</a:t>
            </a:r>
            <a:r>
              <a:rPr sz="1100" i="1" spc="-40" dirty="0">
                <a:latin typeface="Arial"/>
                <a:cs typeface="Arial"/>
              </a:rPr>
              <a:t> </a:t>
            </a:r>
            <a:r>
              <a:rPr sz="1100" i="1" dirty="0">
                <a:latin typeface="Arial"/>
                <a:cs typeface="Arial"/>
              </a:rPr>
              <a:t>you</a:t>
            </a:r>
            <a:r>
              <a:rPr sz="1100" i="1" spc="-5" dirty="0">
                <a:latin typeface="Arial"/>
                <a:cs typeface="Arial"/>
              </a:rPr>
              <a:t> </a:t>
            </a:r>
            <a:r>
              <a:rPr sz="1100" i="1" dirty="0">
                <a:latin typeface="Arial"/>
                <a:cs typeface="Arial"/>
              </a:rPr>
              <a:t>with</a:t>
            </a:r>
            <a:r>
              <a:rPr sz="1100" i="1" spc="-55" dirty="0">
                <a:latin typeface="Arial"/>
                <a:cs typeface="Arial"/>
              </a:rPr>
              <a:t> </a:t>
            </a:r>
            <a:r>
              <a:rPr sz="1100" i="1" dirty="0">
                <a:latin typeface="Arial"/>
                <a:cs typeface="Arial"/>
              </a:rPr>
              <a:t>the</a:t>
            </a:r>
            <a:r>
              <a:rPr sz="1100" i="1" spc="-30" dirty="0">
                <a:latin typeface="Arial"/>
                <a:cs typeface="Arial"/>
              </a:rPr>
              <a:t> </a:t>
            </a:r>
            <a:r>
              <a:rPr sz="1100" i="1" spc="-5" dirty="0">
                <a:latin typeface="Arial"/>
                <a:cs typeface="Arial"/>
              </a:rPr>
              <a:t>information’s(offline</a:t>
            </a:r>
            <a:r>
              <a:rPr sz="1100" i="1" spc="-105" dirty="0">
                <a:latin typeface="Arial"/>
                <a:cs typeface="Arial"/>
              </a:rPr>
              <a:t> </a:t>
            </a:r>
            <a:r>
              <a:rPr sz="1100" i="1" spc="-5" dirty="0">
                <a:latin typeface="Arial"/>
                <a:cs typeface="Arial"/>
              </a:rPr>
              <a:t>information’s</a:t>
            </a:r>
            <a:r>
              <a:rPr sz="1100" i="1" spc="-70" dirty="0">
                <a:latin typeface="Arial"/>
                <a:cs typeface="Arial"/>
              </a:rPr>
              <a:t> </a:t>
            </a:r>
            <a:r>
              <a:rPr sz="1100" i="1" dirty="0">
                <a:latin typeface="Arial"/>
                <a:cs typeface="Arial"/>
              </a:rPr>
              <a:t>which</a:t>
            </a:r>
            <a:r>
              <a:rPr sz="1100" i="1" spc="-30" dirty="0">
                <a:latin typeface="Arial"/>
                <a:cs typeface="Arial"/>
              </a:rPr>
              <a:t> </a:t>
            </a:r>
            <a:r>
              <a:rPr sz="1100" i="1" dirty="0">
                <a:latin typeface="Arial"/>
                <a:cs typeface="Arial"/>
              </a:rPr>
              <a:t>are</a:t>
            </a:r>
            <a:r>
              <a:rPr sz="1100" i="1" spc="-30" dirty="0">
                <a:latin typeface="Arial"/>
                <a:cs typeface="Arial"/>
              </a:rPr>
              <a:t> </a:t>
            </a:r>
            <a:r>
              <a:rPr sz="1100" i="1" dirty="0">
                <a:latin typeface="Arial"/>
                <a:cs typeface="Arial"/>
              </a:rPr>
              <a:t>getting</a:t>
            </a:r>
            <a:r>
              <a:rPr sz="1100" i="1" spc="-75" dirty="0">
                <a:latin typeface="Arial"/>
                <a:cs typeface="Arial"/>
              </a:rPr>
              <a:t> </a:t>
            </a:r>
            <a:r>
              <a:rPr sz="1100" i="1" spc="5" dirty="0">
                <a:latin typeface="Arial"/>
                <a:cs typeface="Arial"/>
              </a:rPr>
              <a:t>updated</a:t>
            </a:r>
            <a:endParaRPr sz="1100" dirty="0">
              <a:latin typeface="Arial"/>
              <a:cs typeface="Arial"/>
            </a:endParaRPr>
          </a:p>
        </p:txBody>
      </p:sp>
      <p:sp>
        <p:nvSpPr>
          <p:cNvPr id="5" name="object 5"/>
          <p:cNvSpPr/>
          <p:nvPr/>
        </p:nvSpPr>
        <p:spPr>
          <a:xfrm>
            <a:off x="393280" y="234695"/>
            <a:ext cx="9271635" cy="7303134"/>
          </a:xfrm>
          <a:custGeom>
            <a:avLst/>
            <a:gdLst/>
            <a:ahLst/>
            <a:cxnLst/>
            <a:rect l="l" t="t" r="r" b="b"/>
            <a:pathLst>
              <a:path w="9271635" h="7303134">
                <a:moveTo>
                  <a:pt x="72948" y="36474"/>
                </a:moveTo>
                <a:lnTo>
                  <a:pt x="61137" y="36474"/>
                </a:lnTo>
                <a:lnTo>
                  <a:pt x="61137" y="7266203"/>
                </a:lnTo>
                <a:lnTo>
                  <a:pt x="72948" y="7266203"/>
                </a:lnTo>
                <a:lnTo>
                  <a:pt x="72948" y="36474"/>
                </a:lnTo>
                <a:close/>
              </a:path>
              <a:path w="9271635" h="7303134">
                <a:moveTo>
                  <a:pt x="9210421" y="37084"/>
                </a:moveTo>
                <a:lnTo>
                  <a:pt x="72974" y="37084"/>
                </a:lnTo>
                <a:lnTo>
                  <a:pt x="72974" y="43434"/>
                </a:lnTo>
                <a:lnTo>
                  <a:pt x="9198610" y="43434"/>
                </a:lnTo>
                <a:lnTo>
                  <a:pt x="9198610" y="7259574"/>
                </a:lnTo>
                <a:lnTo>
                  <a:pt x="72974" y="7259574"/>
                </a:lnTo>
                <a:lnTo>
                  <a:pt x="72974" y="7265924"/>
                </a:lnTo>
                <a:lnTo>
                  <a:pt x="9210421" y="7265924"/>
                </a:lnTo>
                <a:lnTo>
                  <a:pt x="9210421" y="7259574"/>
                </a:lnTo>
                <a:lnTo>
                  <a:pt x="9210421" y="43434"/>
                </a:lnTo>
                <a:lnTo>
                  <a:pt x="9210421" y="37084"/>
                </a:lnTo>
                <a:close/>
              </a:path>
              <a:path w="9271635" h="7303134">
                <a:moveTo>
                  <a:pt x="9271508" y="0"/>
                </a:moveTo>
                <a:lnTo>
                  <a:pt x="9222232" y="0"/>
                </a:lnTo>
                <a:lnTo>
                  <a:pt x="9222232" y="254"/>
                </a:lnTo>
                <a:lnTo>
                  <a:pt x="0" y="254"/>
                </a:lnTo>
                <a:lnTo>
                  <a:pt x="0" y="29464"/>
                </a:lnTo>
                <a:lnTo>
                  <a:pt x="0" y="7273544"/>
                </a:lnTo>
                <a:lnTo>
                  <a:pt x="0" y="7302754"/>
                </a:lnTo>
                <a:lnTo>
                  <a:pt x="9271508" y="7302754"/>
                </a:lnTo>
                <a:lnTo>
                  <a:pt x="9271508" y="7273544"/>
                </a:lnTo>
                <a:lnTo>
                  <a:pt x="49301" y="7273544"/>
                </a:lnTo>
                <a:lnTo>
                  <a:pt x="49301" y="29464"/>
                </a:lnTo>
                <a:lnTo>
                  <a:pt x="9222232" y="29464"/>
                </a:lnTo>
                <a:lnTo>
                  <a:pt x="9222232" y="7273277"/>
                </a:lnTo>
                <a:lnTo>
                  <a:pt x="9271508" y="7273277"/>
                </a:lnTo>
                <a:lnTo>
                  <a:pt x="9271508" y="0"/>
                </a:lnTo>
                <a:close/>
              </a:path>
            </a:pathLst>
          </a:custGeom>
          <a:solidFill>
            <a:srgbClr val="000000"/>
          </a:solidFill>
        </p:spPr>
        <p:txBody>
          <a:bodyPr wrap="square" lIns="0" tIns="0" rIns="0" bIns="0" rtlCol="0"/>
          <a:lstStyle/>
          <a:p>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0058400" cy="7772400"/>
          </a:xfrm>
          <a:prstGeom prst="rect">
            <a:avLst/>
          </a:prstGeom>
          <a:blipFill>
            <a:blip r:embed="rId2" cstate="print"/>
            <a:stretch>
              <a:fillRect/>
            </a:stretch>
          </a:blipFill>
        </p:spPr>
        <p:txBody>
          <a:bodyPr wrap="square" lIns="0" tIns="0" rIns="0" bIns="0" rtlCol="0"/>
          <a:lstStyle/>
          <a:p>
            <a:endParaRPr/>
          </a:p>
        </p:txBody>
      </p:sp>
      <p:sp>
        <p:nvSpPr>
          <p:cNvPr id="3" name="object 3"/>
          <p:cNvSpPr txBox="1"/>
          <p:nvPr/>
        </p:nvSpPr>
        <p:spPr>
          <a:xfrm>
            <a:off x="837997" y="380805"/>
            <a:ext cx="7785734" cy="2037474"/>
          </a:xfrm>
          <a:prstGeom prst="rect">
            <a:avLst/>
          </a:prstGeom>
        </p:spPr>
        <p:txBody>
          <a:bodyPr vert="horz" wrap="square" lIns="0" tIns="30219" rIns="0" bIns="0" rtlCol="0">
            <a:spAutoFit/>
          </a:bodyPr>
          <a:lstStyle/>
          <a:p>
            <a:pPr marL="919528" marR="443418" indent="-226735">
              <a:lnSpc>
                <a:spcPts val="1199"/>
              </a:lnSpc>
              <a:spcBef>
                <a:spcPts val="240"/>
              </a:spcBef>
              <a:buFont typeface="Symbol"/>
              <a:buChar char=""/>
              <a:tabLst>
                <a:tab pos="919528" algn="l"/>
                <a:tab pos="920160" algn="l"/>
              </a:tabLst>
            </a:pPr>
            <a:r>
              <a:rPr sz="1100" spc="-5" dirty="0">
                <a:latin typeface="Arial"/>
                <a:cs typeface="Arial"/>
              </a:rPr>
              <a:t>Information </a:t>
            </a:r>
            <a:r>
              <a:rPr sz="1100" dirty="0">
                <a:latin typeface="Arial"/>
                <a:cs typeface="Arial"/>
              </a:rPr>
              <a:t>provided are of 3 </a:t>
            </a:r>
            <a:r>
              <a:rPr sz="1100" spc="-5" dirty="0">
                <a:latin typeface="Arial"/>
                <a:cs typeface="Arial"/>
              </a:rPr>
              <a:t>categories </a:t>
            </a:r>
            <a:r>
              <a:rPr sz="1100" dirty="0">
                <a:latin typeface="Arial"/>
                <a:cs typeface="Arial"/>
              </a:rPr>
              <a:t>include </a:t>
            </a:r>
            <a:r>
              <a:rPr sz="1100" spc="-10" dirty="0">
                <a:latin typeface="Arial"/>
                <a:cs typeface="Arial"/>
              </a:rPr>
              <a:t>creators,availability,overview </a:t>
            </a:r>
            <a:r>
              <a:rPr sz="1100" spc="-5" dirty="0">
                <a:latin typeface="Arial"/>
                <a:cs typeface="Arial"/>
              </a:rPr>
              <a:t>details </a:t>
            </a:r>
            <a:r>
              <a:rPr sz="1100" spc="5" dirty="0">
                <a:latin typeface="Arial"/>
                <a:cs typeface="Arial"/>
              </a:rPr>
              <a:t>and </a:t>
            </a:r>
            <a:r>
              <a:rPr sz="1100" dirty="0">
                <a:latin typeface="Arial"/>
                <a:cs typeface="Arial"/>
              </a:rPr>
              <a:t>reception </a:t>
            </a:r>
            <a:r>
              <a:rPr sz="1100" spc="5" dirty="0">
                <a:latin typeface="Arial"/>
                <a:cs typeface="Arial"/>
              </a:rPr>
              <a:t>from  </a:t>
            </a:r>
            <a:r>
              <a:rPr sz="1100" dirty="0">
                <a:latin typeface="Arial"/>
                <a:cs typeface="Arial"/>
              </a:rPr>
              <a:t>various </a:t>
            </a:r>
            <a:r>
              <a:rPr sz="1100" spc="-5" dirty="0">
                <a:latin typeface="Arial"/>
                <a:cs typeface="Arial"/>
              </a:rPr>
              <a:t>multimedia-related</a:t>
            </a:r>
            <a:r>
              <a:rPr sz="1100" spc="-180" dirty="0">
                <a:latin typeface="Arial"/>
                <a:cs typeface="Arial"/>
              </a:rPr>
              <a:t> </a:t>
            </a:r>
            <a:r>
              <a:rPr sz="1100" dirty="0">
                <a:latin typeface="Arial"/>
                <a:cs typeface="Arial"/>
              </a:rPr>
              <a:t>resources.</a:t>
            </a:r>
          </a:p>
          <a:p>
            <a:pPr>
              <a:spcBef>
                <a:spcPts val="40"/>
              </a:spcBef>
            </a:pPr>
            <a:endParaRPr sz="1100" dirty="0">
              <a:latin typeface="Arial"/>
              <a:cs typeface="Arial"/>
            </a:endParaRPr>
          </a:p>
          <a:p>
            <a:pPr marL="323732" indent="-311750">
              <a:buAutoNum type="arabicPeriod" startAt="3"/>
              <a:tabLst>
                <a:tab pos="323732" algn="l"/>
                <a:tab pos="324358" algn="l"/>
              </a:tabLst>
            </a:pPr>
            <a:r>
              <a:rPr sz="1400" b="1" spc="-5" dirty="0">
                <a:latin typeface="Times New Roman"/>
                <a:cs typeface="Times New Roman"/>
              </a:rPr>
              <a:t>User Classes </a:t>
            </a:r>
            <a:r>
              <a:rPr sz="1400" b="1" spc="-15" dirty="0">
                <a:latin typeface="Times New Roman"/>
                <a:cs typeface="Times New Roman"/>
              </a:rPr>
              <a:t>and</a:t>
            </a:r>
            <a:r>
              <a:rPr sz="1400" b="1" spc="-20" dirty="0">
                <a:latin typeface="Times New Roman"/>
                <a:cs typeface="Times New Roman"/>
              </a:rPr>
              <a:t> </a:t>
            </a:r>
            <a:r>
              <a:rPr sz="1400" b="1" spc="-10" dirty="0">
                <a:latin typeface="Times New Roman"/>
                <a:cs typeface="Times New Roman"/>
              </a:rPr>
              <a:t>Characteristics</a:t>
            </a:r>
            <a:endParaRPr sz="1400" dirty="0">
              <a:latin typeface="Times New Roman"/>
              <a:cs typeface="Times New Roman"/>
            </a:endParaRPr>
          </a:p>
          <a:p>
            <a:pPr marL="465430" marR="5077">
              <a:lnSpc>
                <a:spcPct val="110900"/>
              </a:lnSpc>
              <a:spcBef>
                <a:spcPts val="1119"/>
              </a:spcBef>
            </a:pPr>
            <a:r>
              <a:rPr sz="1100" i="1" dirty="0">
                <a:latin typeface="Arial"/>
                <a:cs typeface="Arial"/>
              </a:rPr>
              <a:t>As </a:t>
            </a:r>
            <a:r>
              <a:rPr sz="1100" i="1" spc="-5" dirty="0">
                <a:latin typeface="Arial"/>
                <a:cs typeface="Arial"/>
              </a:rPr>
              <a:t>it is </a:t>
            </a:r>
            <a:r>
              <a:rPr sz="1100" i="1" dirty="0">
                <a:latin typeface="Arial"/>
                <a:cs typeface="Arial"/>
              </a:rPr>
              <a:t>general software </a:t>
            </a:r>
            <a:r>
              <a:rPr sz="1100" i="1" spc="-5" dirty="0">
                <a:latin typeface="Arial"/>
                <a:cs typeface="Arial"/>
              </a:rPr>
              <a:t>developed it </a:t>
            </a:r>
            <a:r>
              <a:rPr sz="1100" i="1" dirty="0">
                <a:latin typeface="Arial"/>
                <a:cs typeface="Arial"/>
              </a:rPr>
              <a:t>can be used by </a:t>
            </a:r>
            <a:r>
              <a:rPr sz="1100" i="1" spc="5" dirty="0">
                <a:latin typeface="Arial"/>
                <a:cs typeface="Arial"/>
              </a:rPr>
              <a:t>any </a:t>
            </a:r>
            <a:r>
              <a:rPr sz="1100" i="1" dirty="0">
                <a:latin typeface="Arial"/>
                <a:cs typeface="Arial"/>
              </a:rPr>
              <a:t>kind of people </a:t>
            </a:r>
            <a:r>
              <a:rPr sz="1100" i="1" spc="5" dirty="0">
                <a:latin typeface="Arial"/>
                <a:cs typeface="Arial"/>
              </a:rPr>
              <a:t>who </a:t>
            </a:r>
            <a:r>
              <a:rPr sz="1100" i="1" spc="-5" dirty="0">
                <a:latin typeface="Arial"/>
                <a:cs typeface="Arial"/>
              </a:rPr>
              <a:t>generally </a:t>
            </a:r>
            <a:r>
              <a:rPr sz="1100" i="1" dirty="0">
                <a:latin typeface="Arial"/>
                <a:cs typeface="Arial"/>
              </a:rPr>
              <a:t>use </a:t>
            </a:r>
            <a:r>
              <a:rPr sz="1100" i="1" spc="-5" dirty="0">
                <a:latin typeface="Arial"/>
                <a:cs typeface="Arial"/>
              </a:rPr>
              <a:t>internet. </a:t>
            </a:r>
            <a:r>
              <a:rPr sz="1100" i="1" dirty="0">
                <a:latin typeface="Arial"/>
                <a:cs typeface="Arial"/>
              </a:rPr>
              <a:t>The </a:t>
            </a:r>
            <a:r>
              <a:rPr sz="1100" i="1" spc="-5" dirty="0">
                <a:latin typeface="Arial"/>
                <a:cs typeface="Arial"/>
              </a:rPr>
              <a:t>main  characteristics</a:t>
            </a:r>
            <a:r>
              <a:rPr sz="1100" i="1" spc="-90" dirty="0">
                <a:latin typeface="Arial"/>
                <a:cs typeface="Arial"/>
              </a:rPr>
              <a:t> </a:t>
            </a:r>
            <a:r>
              <a:rPr sz="1100" i="1" spc="-5" dirty="0">
                <a:latin typeface="Arial"/>
                <a:cs typeface="Arial"/>
              </a:rPr>
              <a:t>is</a:t>
            </a:r>
            <a:r>
              <a:rPr sz="1100" i="1" spc="-15" dirty="0">
                <a:latin typeface="Arial"/>
                <a:cs typeface="Arial"/>
              </a:rPr>
              <a:t> </a:t>
            </a:r>
            <a:r>
              <a:rPr sz="1100" i="1" dirty="0">
                <a:latin typeface="Arial"/>
                <a:cs typeface="Arial"/>
              </a:rPr>
              <a:t>that</a:t>
            </a:r>
            <a:r>
              <a:rPr sz="1100" i="1" spc="-45" dirty="0">
                <a:latin typeface="Arial"/>
                <a:cs typeface="Arial"/>
              </a:rPr>
              <a:t> </a:t>
            </a:r>
            <a:r>
              <a:rPr sz="1100" i="1" dirty="0">
                <a:latin typeface="Arial"/>
                <a:cs typeface="Arial"/>
              </a:rPr>
              <a:t>the</a:t>
            </a:r>
            <a:r>
              <a:rPr sz="1100" i="1" spc="-25" dirty="0">
                <a:latin typeface="Arial"/>
                <a:cs typeface="Arial"/>
              </a:rPr>
              <a:t> </a:t>
            </a:r>
            <a:r>
              <a:rPr sz="1100" i="1" dirty="0">
                <a:latin typeface="Arial"/>
                <a:cs typeface="Arial"/>
              </a:rPr>
              <a:t>system</a:t>
            </a:r>
            <a:r>
              <a:rPr sz="1100" i="1" spc="-90" dirty="0">
                <a:latin typeface="Arial"/>
                <a:cs typeface="Arial"/>
              </a:rPr>
              <a:t> </a:t>
            </a:r>
            <a:r>
              <a:rPr sz="1100" i="1" spc="5" dirty="0">
                <a:latin typeface="Arial"/>
                <a:cs typeface="Arial"/>
              </a:rPr>
              <a:t>needs</a:t>
            </a:r>
            <a:r>
              <a:rPr sz="1100" i="1" spc="-40" dirty="0">
                <a:latin typeface="Arial"/>
                <a:cs typeface="Arial"/>
              </a:rPr>
              <a:t> </a:t>
            </a:r>
            <a:r>
              <a:rPr sz="1100" i="1" dirty="0">
                <a:latin typeface="Arial"/>
                <a:cs typeface="Arial"/>
              </a:rPr>
              <a:t>to</a:t>
            </a:r>
            <a:r>
              <a:rPr sz="1100" i="1" spc="-30" dirty="0">
                <a:latin typeface="Arial"/>
                <a:cs typeface="Arial"/>
              </a:rPr>
              <a:t> </a:t>
            </a:r>
            <a:r>
              <a:rPr sz="1100" i="1" dirty="0">
                <a:latin typeface="Arial"/>
                <a:cs typeface="Arial"/>
              </a:rPr>
              <a:t>be</a:t>
            </a:r>
            <a:r>
              <a:rPr sz="1100" i="1" spc="5" dirty="0">
                <a:latin typeface="Arial"/>
                <a:cs typeface="Arial"/>
              </a:rPr>
              <a:t> </a:t>
            </a:r>
            <a:r>
              <a:rPr sz="1100" i="1" dirty="0">
                <a:latin typeface="Arial"/>
                <a:cs typeface="Arial"/>
              </a:rPr>
              <a:t>updated</a:t>
            </a:r>
            <a:r>
              <a:rPr sz="1100" i="1" spc="-100" dirty="0">
                <a:latin typeface="Arial"/>
                <a:cs typeface="Arial"/>
              </a:rPr>
              <a:t> </a:t>
            </a:r>
            <a:r>
              <a:rPr sz="1100" i="1" dirty="0">
                <a:latin typeface="Arial"/>
                <a:cs typeface="Arial"/>
              </a:rPr>
              <a:t>every</a:t>
            </a:r>
            <a:r>
              <a:rPr sz="1100" i="1" spc="-40" dirty="0">
                <a:latin typeface="Arial"/>
                <a:cs typeface="Arial"/>
              </a:rPr>
              <a:t> </a:t>
            </a:r>
            <a:r>
              <a:rPr sz="1100" i="1" spc="-5" dirty="0">
                <a:latin typeface="Arial"/>
                <a:cs typeface="Arial"/>
              </a:rPr>
              <a:t>time</a:t>
            </a:r>
            <a:r>
              <a:rPr sz="1100" i="1" spc="285" dirty="0">
                <a:latin typeface="Arial"/>
                <a:cs typeface="Arial"/>
              </a:rPr>
              <a:t> </a:t>
            </a:r>
            <a:r>
              <a:rPr sz="1100" i="1" dirty="0">
                <a:latin typeface="Arial"/>
                <a:cs typeface="Arial"/>
              </a:rPr>
              <a:t>do</a:t>
            </a:r>
            <a:r>
              <a:rPr sz="1100" i="1" spc="-35" dirty="0">
                <a:latin typeface="Arial"/>
                <a:cs typeface="Arial"/>
              </a:rPr>
              <a:t> </a:t>
            </a:r>
            <a:r>
              <a:rPr sz="1100" i="1" dirty="0">
                <a:latin typeface="Arial"/>
                <a:cs typeface="Arial"/>
              </a:rPr>
              <a:t>the</a:t>
            </a:r>
            <a:r>
              <a:rPr sz="1100" i="1" spc="-25" dirty="0">
                <a:latin typeface="Arial"/>
                <a:cs typeface="Arial"/>
              </a:rPr>
              <a:t> </a:t>
            </a:r>
            <a:r>
              <a:rPr sz="1100" i="1" spc="-5" dirty="0">
                <a:latin typeface="Arial"/>
                <a:cs typeface="Arial"/>
              </a:rPr>
              <a:t>information’s</a:t>
            </a:r>
            <a:r>
              <a:rPr sz="1100" i="1" spc="-65" dirty="0">
                <a:latin typeface="Arial"/>
                <a:cs typeface="Arial"/>
              </a:rPr>
              <a:t> </a:t>
            </a:r>
            <a:r>
              <a:rPr sz="1100" i="1" dirty="0">
                <a:latin typeface="Arial"/>
                <a:cs typeface="Arial"/>
              </a:rPr>
              <a:t>provide</a:t>
            </a:r>
            <a:r>
              <a:rPr sz="1100" i="1" spc="-55" dirty="0">
                <a:latin typeface="Arial"/>
                <a:cs typeface="Arial"/>
              </a:rPr>
              <a:t> </a:t>
            </a:r>
            <a:r>
              <a:rPr sz="1100" i="1" dirty="0">
                <a:latin typeface="Arial"/>
                <a:cs typeface="Arial"/>
              </a:rPr>
              <a:t>are</a:t>
            </a:r>
            <a:r>
              <a:rPr sz="1100" i="1" spc="-30" dirty="0">
                <a:latin typeface="Arial"/>
                <a:cs typeface="Arial"/>
              </a:rPr>
              <a:t> </a:t>
            </a:r>
            <a:r>
              <a:rPr sz="1100" i="1" dirty="0">
                <a:latin typeface="Arial"/>
                <a:cs typeface="Arial"/>
              </a:rPr>
              <a:t>latest</a:t>
            </a:r>
            <a:r>
              <a:rPr sz="1100" i="1" spc="-85" dirty="0">
                <a:latin typeface="Arial"/>
                <a:cs typeface="Arial"/>
              </a:rPr>
              <a:t> </a:t>
            </a:r>
            <a:r>
              <a:rPr sz="1100" i="1" spc="5" dirty="0">
                <a:latin typeface="Arial"/>
                <a:cs typeface="Arial"/>
              </a:rPr>
              <a:t>and</a:t>
            </a:r>
            <a:r>
              <a:rPr sz="1100" i="1" spc="-55" dirty="0">
                <a:latin typeface="Arial"/>
                <a:cs typeface="Arial"/>
              </a:rPr>
              <a:t> </a:t>
            </a:r>
            <a:r>
              <a:rPr sz="1100" i="1" dirty="0">
                <a:latin typeface="Arial"/>
                <a:cs typeface="Arial"/>
              </a:rPr>
              <a:t>finest</a:t>
            </a:r>
            <a:r>
              <a:rPr sz="1100" i="1" spc="-45" dirty="0">
                <a:latin typeface="Arial"/>
                <a:cs typeface="Arial"/>
              </a:rPr>
              <a:t> </a:t>
            </a:r>
            <a:r>
              <a:rPr sz="1100" i="1" spc="10" dirty="0">
                <a:latin typeface="Arial"/>
                <a:cs typeface="Arial"/>
              </a:rPr>
              <a:t>one.</a:t>
            </a:r>
            <a:endParaRPr sz="1100" dirty="0">
              <a:latin typeface="Arial"/>
              <a:cs typeface="Arial"/>
            </a:endParaRPr>
          </a:p>
          <a:p>
            <a:pPr>
              <a:spcBef>
                <a:spcPts val="25"/>
              </a:spcBef>
            </a:pPr>
            <a:endParaRPr sz="1500" dirty="0">
              <a:latin typeface="Arial"/>
              <a:cs typeface="Arial"/>
            </a:endParaRPr>
          </a:p>
          <a:p>
            <a:pPr marL="323732" indent="-311750">
              <a:buAutoNum type="arabicPeriod" startAt="4"/>
              <a:tabLst>
                <a:tab pos="323732" algn="l"/>
                <a:tab pos="324358" algn="l"/>
              </a:tabLst>
            </a:pPr>
            <a:r>
              <a:rPr sz="1400" b="1" spc="-15" dirty="0">
                <a:latin typeface="Times New Roman"/>
                <a:cs typeface="Times New Roman"/>
              </a:rPr>
              <a:t>Operating</a:t>
            </a:r>
            <a:r>
              <a:rPr sz="1400" b="1" spc="10" dirty="0">
                <a:latin typeface="Times New Roman"/>
                <a:cs typeface="Times New Roman"/>
              </a:rPr>
              <a:t> </a:t>
            </a:r>
            <a:r>
              <a:rPr sz="1400" b="1" spc="-20" dirty="0">
                <a:latin typeface="Times New Roman"/>
                <a:cs typeface="Times New Roman"/>
              </a:rPr>
              <a:t>Environment</a:t>
            </a:r>
            <a:endParaRPr sz="1400" dirty="0">
              <a:latin typeface="Times New Roman"/>
              <a:cs typeface="Times New Roman"/>
            </a:endParaRPr>
          </a:p>
          <a:p>
            <a:pPr marL="12600">
              <a:spcBef>
                <a:spcPts val="1255"/>
              </a:spcBef>
            </a:pPr>
            <a:r>
              <a:rPr sz="1100" i="1" spc="-5" dirty="0">
                <a:latin typeface="Arial"/>
                <a:cs typeface="Arial"/>
              </a:rPr>
              <a:t>Operating</a:t>
            </a:r>
            <a:r>
              <a:rPr sz="1100" i="1" spc="-105" dirty="0">
                <a:latin typeface="Arial"/>
                <a:cs typeface="Arial"/>
              </a:rPr>
              <a:t> </a:t>
            </a:r>
            <a:r>
              <a:rPr sz="1100" i="1" dirty="0">
                <a:latin typeface="Arial"/>
                <a:cs typeface="Arial"/>
              </a:rPr>
              <a:t>environment</a:t>
            </a:r>
            <a:r>
              <a:rPr sz="1100" i="1" spc="-85" dirty="0">
                <a:latin typeface="Arial"/>
                <a:cs typeface="Arial"/>
              </a:rPr>
              <a:t> </a:t>
            </a:r>
            <a:r>
              <a:rPr sz="1100" i="1" dirty="0">
                <a:latin typeface="Arial"/>
                <a:cs typeface="Arial"/>
              </a:rPr>
              <a:t>for</a:t>
            </a:r>
            <a:r>
              <a:rPr sz="1100" i="1" spc="-50" dirty="0">
                <a:latin typeface="Arial"/>
                <a:cs typeface="Arial"/>
              </a:rPr>
              <a:t> </a:t>
            </a:r>
            <a:r>
              <a:rPr sz="1100" i="1" dirty="0">
                <a:latin typeface="Arial"/>
                <a:cs typeface="Arial"/>
              </a:rPr>
              <a:t>the</a:t>
            </a:r>
            <a:r>
              <a:rPr sz="1100" i="1" spc="-30" dirty="0">
                <a:latin typeface="Arial"/>
                <a:cs typeface="Arial"/>
              </a:rPr>
              <a:t> </a:t>
            </a:r>
            <a:r>
              <a:rPr sz="1200" spc="-5" dirty="0">
                <a:latin typeface="Arial"/>
                <a:cs typeface="Arial"/>
              </a:rPr>
              <a:t>Movies,</a:t>
            </a:r>
            <a:r>
              <a:rPr sz="1200" spc="-40" dirty="0">
                <a:latin typeface="Arial"/>
                <a:cs typeface="Arial"/>
              </a:rPr>
              <a:t> </a:t>
            </a:r>
            <a:r>
              <a:rPr sz="1200" dirty="0">
                <a:latin typeface="Arial"/>
                <a:cs typeface="Arial"/>
              </a:rPr>
              <a:t>Series</a:t>
            </a:r>
            <a:r>
              <a:rPr sz="1200" spc="-95" dirty="0">
                <a:latin typeface="Arial"/>
                <a:cs typeface="Arial"/>
              </a:rPr>
              <a:t> </a:t>
            </a:r>
            <a:r>
              <a:rPr sz="1200" spc="-5" dirty="0">
                <a:latin typeface="Arial"/>
                <a:cs typeface="Arial"/>
              </a:rPr>
              <a:t>and</a:t>
            </a:r>
            <a:r>
              <a:rPr sz="1200" spc="-40" dirty="0">
                <a:latin typeface="Arial"/>
                <a:cs typeface="Arial"/>
              </a:rPr>
              <a:t> </a:t>
            </a:r>
            <a:r>
              <a:rPr sz="1200" spc="-10" dirty="0">
                <a:latin typeface="Arial"/>
                <a:cs typeface="Arial"/>
              </a:rPr>
              <a:t>Games</a:t>
            </a:r>
            <a:r>
              <a:rPr sz="1200" dirty="0">
                <a:latin typeface="Arial"/>
                <a:cs typeface="Arial"/>
              </a:rPr>
              <a:t> </a:t>
            </a:r>
            <a:r>
              <a:rPr sz="1200" spc="-5" dirty="0">
                <a:latin typeface="Arial"/>
                <a:cs typeface="Arial"/>
              </a:rPr>
              <a:t>recommendation</a:t>
            </a:r>
            <a:r>
              <a:rPr sz="1200" spc="-55" dirty="0">
                <a:latin typeface="Arial"/>
                <a:cs typeface="Arial"/>
              </a:rPr>
              <a:t> </a:t>
            </a:r>
            <a:r>
              <a:rPr sz="1200" spc="-10" dirty="0">
                <a:latin typeface="Arial"/>
                <a:cs typeface="Arial"/>
              </a:rPr>
              <a:t>system</a:t>
            </a:r>
            <a:r>
              <a:rPr sz="1100" i="1" spc="-10" dirty="0">
                <a:latin typeface="Arial"/>
                <a:cs typeface="Arial"/>
              </a:rPr>
              <a:t>is</a:t>
            </a:r>
            <a:r>
              <a:rPr sz="1100" i="1" spc="25" dirty="0">
                <a:latin typeface="Arial"/>
                <a:cs typeface="Arial"/>
              </a:rPr>
              <a:t> </a:t>
            </a:r>
            <a:r>
              <a:rPr sz="1100" i="1" dirty="0">
                <a:latin typeface="Arial"/>
                <a:cs typeface="Arial"/>
              </a:rPr>
              <a:t>as  </a:t>
            </a:r>
            <a:r>
              <a:rPr sz="1100" i="1" spc="-5" dirty="0">
                <a:latin typeface="Arial"/>
                <a:cs typeface="Arial"/>
              </a:rPr>
              <a:t>listed</a:t>
            </a:r>
            <a:r>
              <a:rPr sz="1100" i="1" spc="-60" dirty="0">
                <a:latin typeface="Arial"/>
                <a:cs typeface="Arial"/>
              </a:rPr>
              <a:t> </a:t>
            </a:r>
            <a:r>
              <a:rPr sz="1100" i="1" spc="5" dirty="0">
                <a:latin typeface="Arial"/>
                <a:cs typeface="Arial"/>
              </a:rPr>
              <a:t>below.</a:t>
            </a:r>
            <a:endParaRPr sz="1100" dirty="0">
              <a:latin typeface="Arial"/>
              <a:cs typeface="Arial"/>
            </a:endParaRPr>
          </a:p>
        </p:txBody>
      </p:sp>
      <p:sp>
        <p:nvSpPr>
          <p:cNvPr id="4" name="object 4"/>
          <p:cNvSpPr/>
          <p:nvPr/>
        </p:nvSpPr>
        <p:spPr>
          <a:xfrm>
            <a:off x="1109472" y="2410967"/>
            <a:ext cx="7840853" cy="1351535"/>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1175842" y="2438400"/>
            <a:ext cx="7699248" cy="1219201"/>
          </a:xfrm>
          <a:prstGeom prst="rect">
            <a:avLst/>
          </a:prstGeom>
          <a:blipFill>
            <a:blip r:embed="rId4" cstate="print"/>
            <a:stretch>
              <a:fillRect/>
            </a:stretch>
          </a:blipFill>
        </p:spPr>
        <p:txBody>
          <a:bodyPr wrap="square" lIns="0" tIns="0" rIns="0" bIns="0" rtlCol="0"/>
          <a:lstStyle/>
          <a:p>
            <a:endParaRPr/>
          </a:p>
        </p:txBody>
      </p:sp>
      <p:graphicFrame>
        <p:nvGraphicFramePr>
          <p:cNvPr id="6" name="object 6"/>
          <p:cNvGraphicFramePr>
            <a:graphicFrameLocks noGrp="1"/>
          </p:cNvGraphicFramePr>
          <p:nvPr/>
        </p:nvGraphicFramePr>
        <p:xfrm>
          <a:off x="1171083" y="2433637"/>
          <a:ext cx="7700009" cy="1219202"/>
        </p:xfrm>
        <a:graphic>
          <a:graphicData uri="http://schemas.openxmlformats.org/drawingml/2006/table">
            <a:tbl>
              <a:tblPr firstRow="1" bandRow="1">
                <a:tableStyleId>{2D5ABB26-0587-4C30-8999-92F81FD0307C}</a:tableStyleId>
              </a:tblPr>
              <a:tblGrid>
                <a:gridCol w="2517140"/>
                <a:gridCol w="2701925"/>
                <a:gridCol w="2480944"/>
              </a:tblGrid>
              <a:tr h="217425">
                <a:tc>
                  <a:txBody>
                    <a:bodyPr/>
                    <a:lstStyle/>
                    <a:p>
                      <a:pPr marL="5080" algn="ctr">
                        <a:lnSpc>
                          <a:spcPct val="100000"/>
                        </a:lnSpc>
                        <a:spcBef>
                          <a:spcPts val="105"/>
                        </a:spcBef>
                      </a:pPr>
                      <a:r>
                        <a:rPr sz="1100" b="1" spc="-5" dirty="0">
                          <a:solidFill>
                            <a:srgbClr val="FFFFFF"/>
                          </a:solidFill>
                          <a:latin typeface="Constantia"/>
                          <a:cs typeface="Constantia"/>
                        </a:rPr>
                        <a:t>Particulars</a:t>
                      </a:r>
                      <a:endParaRPr sz="1100">
                        <a:latin typeface="Constantia"/>
                        <a:cs typeface="Constantia"/>
                      </a:endParaRPr>
                    </a:p>
                  </a:txBody>
                  <a:tcPr marL="0" marR="0" marT="13336" marB="0">
                    <a:lnL w="9525">
                      <a:solidFill>
                        <a:srgbClr val="055092"/>
                      </a:solidFill>
                      <a:prstDash val="solid"/>
                    </a:lnL>
                    <a:lnT w="9525">
                      <a:solidFill>
                        <a:srgbClr val="055092"/>
                      </a:solidFill>
                      <a:prstDash val="solid"/>
                    </a:lnT>
                    <a:lnB w="28575">
                      <a:solidFill>
                        <a:srgbClr val="FFFFFF"/>
                      </a:solidFill>
                      <a:prstDash val="solid"/>
                    </a:lnB>
                    <a:solidFill>
                      <a:srgbClr val="0E6EC5"/>
                    </a:solidFill>
                  </a:tcPr>
                </a:tc>
                <a:tc>
                  <a:txBody>
                    <a:bodyPr/>
                    <a:lstStyle/>
                    <a:p>
                      <a:pPr algn="ctr">
                        <a:lnSpc>
                          <a:spcPct val="100000"/>
                        </a:lnSpc>
                        <a:spcBef>
                          <a:spcPts val="105"/>
                        </a:spcBef>
                      </a:pPr>
                      <a:r>
                        <a:rPr sz="1100" b="1" spc="-5" dirty="0">
                          <a:solidFill>
                            <a:srgbClr val="FFFFFF"/>
                          </a:solidFill>
                          <a:latin typeface="Constantia"/>
                          <a:cs typeface="Constantia"/>
                        </a:rPr>
                        <a:t>Client</a:t>
                      </a:r>
                      <a:r>
                        <a:rPr sz="1100" b="1" spc="-25" dirty="0">
                          <a:solidFill>
                            <a:srgbClr val="FFFFFF"/>
                          </a:solidFill>
                          <a:latin typeface="Constantia"/>
                          <a:cs typeface="Constantia"/>
                        </a:rPr>
                        <a:t> </a:t>
                      </a:r>
                      <a:r>
                        <a:rPr sz="1100" b="1" dirty="0">
                          <a:solidFill>
                            <a:srgbClr val="FFFFFF"/>
                          </a:solidFill>
                          <a:latin typeface="Constantia"/>
                          <a:cs typeface="Constantia"/>
                        </a:rPr>
                        <a:t>System</a:t>
                      </a:r>
                      <a:endParaRPr sz="1100">
                        <a:latin typeface="Constantia"/>
                        <a:cs typeface="Constantia"/>
                      </a:endParaRPr>
                    </a:p>
                  </a:txBody>
                  <a:tcPr marL="0" marR="0" marT="13336" marB="0">
                    <a:lnT w="9525">
                      <a:solidFill>
                        <a:srgbClr val="055092"/>
                      </a:solidFill>
                      <a:prstDash val="solid"/>
                    </a:lnT>
                    <a:lnB w="28575">
                      <a:solidFill>
                        <a:srgbClr val="FFFFFF"/>
                      </a:solidFill>
                      <a:prstDash val="solid"/>
                    </a:lnB>
                    <a:solidFill>
                      <a:srgbClr val="0E6EC5"/>
                    </a:solidFill>
                  </a:tcPr>
                </a:tc>
                <a:tc>
                  <a:txBody>
                    <a:bodyPr/>
                    <a:lstStyle/>
                    <a:p>
                      <a:pPr marL="8890" algn="ctr">
                        <a:lnSpc>
                          <a:spcPct val="100000"/>
                        </a:lnSpc>
                        <a:spcBef>
                          <a:spcPts val="105"/>
                        </a:spcBef>
                      </a:pPr>
                      <a:r>
                        <a:rPr sz="1100" b="1" spc="-5" dirty="0">
                          <a:solidFill>
                            <a:srgbClr val="FFFFFF"/>
                          </a:solidFill>
                          <a:latin typeface="Constantia"/>
                          <a:cs typeface="Constantia"/>
                        </a:rPr>
                        <a:t>Server</a:t>
                      </a:r>
                      <a:r>
                        <a:rPr sz="1100" b="1" spc="-70" dirty="0">
                          <a:solidFill>
                            <a:srgbClr val="FFFFFF"/>
                          </a:solidFill>
                          <a:latin typeface="Constantia"/>
                          <a:cs typeface="Constantia"/>
                        </a:rPr>
                        <a:t> </a:t>
                      </a:r>
                      <a:r>
                        <a:rPr sz="1100" b="1" dirty="0">
                          <a:solidFill>
                            <a:srgbClr val="FFFFFF"/>
                          </a:solidFill>
                          <a:latin typeface="Constantia"/>
                          <a:cs typeface="Constantia"/>
                        </a:rPr>
                        <a:t>System</a:t>
                      </a:r>
                      <a:endParaRPr sz="1100">
                        <a:latin typeface="Constantia"/>
                        <a:cs typeface="Constantia"/>
                      </a:endParaRPr>
                    </a:p>
                  </a:txBody>
                  <a:tcPr marL="0" marR="0" marT="13336" marB="0">
                    <a:lnR w="9525">
                      <a:solidFill>
                        <a:srgbClr val="055092"/>
                      </a:solidFill>
                      <a:prstDash val="solid"/>
                    </a:lnR>
                    <a:lnT w="9525">
                      <a:solidFill>
                        <a:srgbClr val="055092"/>
                      </a:solidFill>
                      <a:prstDash val="solid"/>
                    </a:lnT>
                    <a:lnB w="28575">
                      <a:solidFill>
                        <a:srgbClr val="FFFFFF"/>
                      </a:solidFill>
                      <a:prstDash val="solid"/>
                    </a:lnB>
                    <a:solidFill>
                      <a:srgbClr val="0E6EC5"/>
                    </a:solidFill>
                  </a:tcPr>
                </a:tc>
              </a:tr>
              <a:tr h="335914">
                <a:tc>
                  <a:txBody>
                    <a:bodyPr/>
                    <a:lstStyle/>
                    <a:p>
                      <a:pPr marL="1905" algn="ctr">
                        <a:lnSpc>
                          <a:spcPct val="100000"/>
                        </a:lnSpc>
                        <a:spcBef>
                          <a:spcPts val="105"/>
                        </a:spcBef>
                      </a:pPr>
                      <a:r>
                        <a:rPr sz="1100" dirty="0">
                          <a:latin typeface="Constantia"/>
                          <a:cs typeface="Constantia"/>
                        </a:rPr>
                        <a:t>Operating</a:t>
                      </a:r>
                      <a:r>
                        <a:rPr sz="1100" spc="-45" dirty="0">
                          <a:latin typeface="Constantia"/>
                          <a:cs typeface="Constantia"/>
                        </a:rPr>
                        <a:t> </a:t>
                      </a:r>
                      <a:r>
                        <a:rPr sz="1100" spc="-5" dirty="0">
                          <a:latin typeface="Constantia"/>
                          <a:cs typeface="Constantia"/>
                        </a:rPr>
                        <a:t>System</a:t>
                      </a:r>
                      <a:endParaRPr sz="1100">
                        <a:latin typeface="Constantia"/>
                        <a:cs typeface="Constantia"/>
                      </a:endParaRPr>
                    </a:p>
                  </a:txBody>
                  <a:tcPr marL="0" marR="0" marT="13336" marB="0">
                    <a:lnL w="9525">
                      <a:solidFill>
                        <a:srgbClr val="055092"/>
                      </a:solidFill>
                      <a:prstDash val="solid"/>
                    </a:lnL>
                    <a:lnR w="9525">
                      <a:solidFill>
                        <a:srgbClr val="055092"/>
                      </a:solidFill>
                      <a:prstDash val="solid"/>
                    </a:lnR>
                    <a:lnT w="28575">
                      <a:solidFill>
                        <a:srgbClr val="FFFFFF"/>
                      </a:solidFill>
                      <a:prstDash val="solid"/>
                    </a:lnT>
                    <a:lnB w="9525">
                      <a:solidFill>
                        <a:srgbClr val="055092"/>
                      </a:solidFill>
                      <a:prstDash val="solid"/>
                    </a:lnB>
                    <a:solidFill>
                      <a:srgbClr val="9EC5E7"/>
                    </a:solidFill>
                  </a:tcPr>
                </a:tc>
                <a:tc>
                  <a:txBody>
                    <a:bodyPr/>
                    <a:lstStyle/>
                    <a:p>
                      <a:pPr algn="ctr">
                        <a:lnSpc>
                          <a:spcPct val="100000"/>
                        </a:lnSpc>
                        <a:spcBef>
                          <a:spcPts val="105"/>
                        </a:spcBef>
                      </a:pPr>
                      <a:r>
                        <a:rPr sz="1100" spc="-5" dirty="0">
                          <a:latin typeface="Constantia"/>
                          <a:cs typeface="Constantia"/>
                        </a:rPr>
                        <a:t>Windows/Linux/Android/iOS</a:t>
                      </a:r>
                      <a:endParaRPr sz="1100">
                        <a:latin typeface="Constantia"/>
                        <a:cs typeface="Constantia"/>
                      </a:endParaRPr>
                    </a:p>
                  </a:txBody>
                  <a:tcPr marL="0" marR="0" marT="13336" marB="0">
                    <a:lnL w="9525">
                      <a:solidFill>
                        <a:srgbClr val="055092"/>
                      </a:solidFill>
                      <a:prstDash val="solid"/>
                    </a:lnL>
                    <a:lnR w="9525">
                      <a:solidFill>
                        <a:srgbClr val="055092"/>
                      </a:solidFill>
                      <a:prstDash val="solid"/>
                    </a:lnR>
                    <a:lnT w="28575">
                      <a:solidFill>
                        <a:srgbClr val="FFFFFF"/>
                      </a:solidFill>
                      <a:prstDash val="solid"/>
                    </a:lnT>
                    <a:lnB w="9525">
                      <a:solidFill>
                        <a:srgbClr val="055092"/>
                      </a:solidFill>
                      <a:prstDash val="solid"/>
                    </a:lnB>
                    <a:solidFill>
                      <a:srgbClr val="9EC5E7"/>
                    </a:solidFill>
                  </a:tcPr>
                </a:tc>
                <a:tc>
                  <a:txBody>
                    <a:bodyPr/>
                    <a:lstStyle/>
                    <a:p>
                      <a:pPr marL="6350" algn="ctr">
                        <a:lnSpc>
                          <a:spcPct val="100000"/>
                        </a:lnSpc>
                        <a:spcBef>
                          <a:spcPts val="105"/>
                        </a:spcBef>
                      </a:pPr>
                      <a:r>
                        <a:rPr sz="1100" dirty="0">
                          <a:latin typeface="Constantia"/>
                          <a:cs typeface="Constantia"/>
                        </a:rPr>
                        <a:t>Linux</a:t>
                      </a:r>
                      <a:endParaRPr sz="1100">
                        <a:latin typeface="Constantia"/>
                        <a:cs typeface="Constantia"/>
                      </a:endParaRPr>
                    </a:p>
                  </a:txBody>
                  <a:tcPr marL="0" marR="0" marT="13336" marB="0">
                    <a:lnL w="9525">
                      <a:solidFill>
                        <a:srgbClr val="055092"/>
                      </a:solidFill>
                      <a:prstDash val="solid"/>
                    </a:lnL>
                    <a:lnR w="9525">
                      <a:solidFill>
                        <a:srgbClr val="055092"/>
                      </a:solidFill>
                      <a:prstDash val="solid"/>
                    </a:lnR>
                    <a:lnT w="28575">
                      <a:solidFill>
                        <a:srgbClr val="FFFFFF"/>
                      </a:solidFill>
                      <a:prstDash val="solid"/>
                    </a:lnT>
                    <a:lnB w="9525">
                      <a:solidFill>
                        <a:srgbClr val="055092"/>
                      </a:solidFill>
                      <a:prstDash val="solid"/>
                    </a:lnB>
                    <a:solidFill>
                      <a:srgbClr val="9EC5E7"/>
                    </a:solidFill>
                  </a:tcPr>
                </a:tc>
              </a:tr>
              <a:tr h="231013">
                <a:tc>
                  <a:txBody>
                    <a:bodyPr/>
                    <a:lstStyle/>
                    <a:p>
                      <a:pPr marL="1270" algn="ctr">
                        <a:lnSpc>
                          <a:spcPct val="100000"/>
                        </a:lnSpc>
                        <a:spcBef>
                          <a:spcPts val="180"/>
                        </a:spcBef>
                      </a:pPr>
                      <a:r>
                        <a:rPr sz="1100" dirty="0">
                          <a:latin typeface="Constantia"/>
                          <a:cs typeface="Constantia"/>
                        </a:rPr>
                        <a:t>Processor</a:t>
                      </a:r>
                      <a:endParaRPr sz="1100">
                        <a:latin typeface="Constantia"/>
                        <a:cs typeface="Constantia"/>
                      </a:endParaRPr>
                    </a:p>
                  </a:txBody>
                  <a:tcPr marL="0" marR="0" marT="22860" marB="0">
                    <a:lnL w="9525">
                      <a:solidFill>
                        <a:srgbClr val="055092"/>
                      </a:solidFill>
                      <a:prstDash val="solid"/>
                    </a:lnL>
                    <a:lnR w="9525">
                      <a:solidFill>
                        <a:srgbClr val="055092"/>
                      </a:solidFill>
                      <a:prstDash val="solid"/>
                    </a:lnR>
                    <a:lnT w="9525">
                      <a:solidFill>
                        <a:srgbClr val="055092"/>
                      </a:solidFill>
                      <a:prstDash val="solid"/>
                    </a:lnT>
                    <a:lnB w="9525">
                      <a:solidFill>
                        <a:srgbClr val="055092"/>
                      </a:solidFill>
                      <a:prstDash val="solid"/>
                    </a:lnB>
                  </a:tcPr>
                </a:tc>
                <a:tc>
                  <a:txBody>
                    <a:bodyPr/>
                    <a:lstStyle/>
                    <a:p>
                      <a:pPr algn="ctr">
                        <a:lnSpc>
                          <a:spcPct val="100000"/>
                        </a:lnSpc>
                        <a:spcBef>
                          <a:spcPts val="180"/>
                        </a:spcBef>
                      </a:pPr>
                      <a:r>
                        <a:rPr sz="1100" dirty="0">
                          <a:latin typeface="Constantia"/>
                          <a:cs typeface="Constantia"/>
                        </a:rPr>
                        <a:t>Intel or</a:t>
                      </a:r>
                      <a:r>
                        <a:rPr sz="1100" spc="-50" dirty="0">
                          <a:latin typeface="Constantia"/>
                          <a:cs typeface="Constantia"/>
                        </a:rPr>
                        <a:t> </a:t>
                      </a:r>
                      <a:r>
                        <a:rPr sz="1100" dirty="0">
                          <a:latin typeface="Constantia"/>
                          <a:cs typeface="Constantia"/>
                        </a:rPr>
                        <a:t>AMD</a:t>
                      </a:r>
                      <a:endParaRPr sz="1100">
                        <a:latin typeface="Constantia"/>
                        <a:cs typeface="Constantia"/>
                      </a:endParaRPr>
                    </a:p>
                  </a:txBody>
                  <a:tcPr marL="0" marR="0" marT="22860" marB="0">
                    <a:lnL w="9525">
                      <a:solidFill>
                        <a:srgbClr val="055092"/>
                      </a:solidFill>
                      <a:prstDash val="solid"/>
                    </a:lnL>
                    <a:lnR w="9525">
                      <a:solidFill>
                        <a:srgbClr val="055092"/>
                      </a:solidFill>
                      <a:prstDash val="solid"/>
                    </a:lnR>
                    <a:lnT w="9525">
                      <a:solidFill>
                        <a:srgbClr val="055092"/>
                      </a:solidFill>
                      <a:prstDash val="solid"/>
                    </a:lnT>
                    <a:lnB w="9525">
                      <a:solidFill>
                        <a:srgbClr val="055092"/>
                      </a:solidFill>
                      <a:prstDash val="solid"/>
                    </a:lnB>
                  </a:tcPr>
                </a:tc>
                <a:tc>
                  <a:txBody>
                    <a:bodyPr/>
                    <a:lstStyle/>
                    <a:p>
                      <a:pPr marL="4445" algn="ctr">
                        <a:lnSpc>
                          <a:spcPct val="100000"/>
                        </a:lnSpc>
                        <a:spcBef>
                          <a:spcPts val="180"/>
                        </a:spcBef>
                      </a:pPr>
                      <a:r>
                        <a:rPr sz="1100" dirty="0">
                          <a:latin typeface="Constantia"/>
                          <a:cs typeface="Constantia"/>
                        </a:rPr>
                        <a:t>Intel or</a:t>
                      </a:r>
                      <a:r>
                        <a:rPr sz="1100" spc="-50" dirty="0">
                          <a:latin typeface="Constantia"/>
                          <a:cs typeface="Constantia"/>
                        </a:rPr>
                        <a:t> </a:t>
                      </a:r>
                      <a:r>
                        <a:rPr sz="1100" dirty="0">
                          <a:latin typeface="Constantia"/>
                          <a:cs typeface="Constantia"/>
                        </a:rPr>
                        <a:t>AMD</a:t>
                      </a:r>
                      <a:endParaRPr sz="1100">
                        <a:latin typeface="Constantia"/>
                        <a:cs typeface="Constantia"/>
                      </a:endParaRPr>
                    </a:p>
                  </a:txBody>
                  <a:tcPr marL="0" marR="0" marT="22860" marB="0">
                    <a:lnL w="9525">
                      <a:solidFill>
                        <a:srgbClr val="055092"/>
                      </a:solidFill>
                      <a:prstDash val="solid"/>
                    </a:lnL>
                    <a:lnR w="9525">
                      <a:solidFill>
                        <a:srgbClr val="055092"/>
                      </a:solidFill>
                      <a:prstDash val="solid"/>
                    </a:lnR>
                    <a:lnT w="9525">
                      <a:solidFill>
                        <a:srgbClr val="055092"/>
                      </a:solidFill>
                      <a:prstDash val="solid"/>
                    </a:lnT>
                    <a:lnB w="9525">
                      <a:solidFill>
                        <a:srgbClr val="055092"/>
                      </a:solidFill>
                      <a:prstDash val="solid"/>
                    </a:lnB>
                  </a:tcPr>
                </a:tc>
              </a:tr>
              <a:tr h="217425">
                <a:tc>
                  <a:txBody>
                    <a:bodyPr/>
                    <a:lstStyle/>
                    <a:p>
                      <a:pPr algn="ctr">
                        <a:lnSpc>
                          <a:spcPct val="100000"/>
                        </a:lnSpc>
                        <a:spcBef>
                          <a:spcPts val="110"/>
                        </a:spcBef>
                      </a:pPr>
                      <a:r>
                        <a:rPr sz="1100" dirty="0">
                          <a:latin typeface="Constantia"/>
                          <a:cs typeface="Constantia"/>
                        </a:rPr>
                        <a:t>Hard</a:t>
                      </a:r>
                      <a:r>
                        <a:rPr sz="1100" spc="-25" dirty="0">
                          <a:latin typeface="Constantia"/>
                          <a:cs typeface="Constantia"/>
                        </a:rPr>
                        <a:t> </a:t>
                      </a:r>
                      <a:r>
                        <a:rPr sz="1100" dirty="0">
                          <a:latin typeface="Constantia"/>
                          <a:cs typeface="Constantia"/>
                        </a:rPr>
                        <a:t>Disk</a:t>
                      </a:r>
                      <a:endParaRPr sz="1100">
                        <a:latin typeface="Constantia"/>
                        <a:cs typeface="Constantia"/>
                      </a:endParaRPr>
                    </a:p>
                  </a:txBody>
                  <a:tcPr marL="0" marR="0" marT="13970" marB="0">
                    <a:lnL w="9525">
                      <a:solidFill>
                        <a:srgbClr val="055092"/>
                      </a:solidFill>
                      <a:prstDash val="solid"/>
                    </a:lnL>
                    <a:lnR w="9525">
                      <a:solidFill>
                        <a:srgbClr val="055092"/>
                      </a:solidFill>
                      <a:prstDash val="solid"/>
                    </a:lnR>
                    <a:lnT w="9525">
                      <a:solidFill>
                        <a:srgbClr val="055092"/>
                      </a:solidFill>
                      <a:prstDash val="solid"/>
                    </a:lnT>
                    <a:lnB w="9525">
                      <a:solidFill>
                        <a:srgbClr val="055092"/>
                      </a:solidFill>
                      <a:prstDash val="solid"/>
                    </a:lnB>
                    <a:solidFill>
                      <a:srgbClr val="9EC5E7"/>
                    </a:solidFill>
                  </a:tcPr>
                </a:tc>
                <a:tc>
                  <a:txBody>
                    <a:bodyPr/>
                    <a:lstStyle/>
                    <a:p>
                      <a:pPr marL="1905" algn="ctr">
                        <a:lnSpc>
                          <a:spcPct val="100000"/>
                        </a:lnSpc>
                        <a:spcBef>
                          <a:spcPts val="110"/>
                        </a:spcBef>
                      </a:pPr>
                      <a:r>
                        <a:rPr sz="1100" dirty="0">
                          <a:latin typeface="Constantia"/>
                          <a:cs typeface="Constantia"/>
                        </a:rPr>
                        <a:t>1</a:t>
                      </a:r>
                      <a:r>
                        <a:rPr sz="1100" spc="-30" dirty="0">
                          <a:latin typeface="Constantia"/>
                          <a:cs typeface="Constantia"/>
                        </a:rPr>
                        <a:t> </a:t>
                      </a:r>
                      <a:r>
                        <a:rPr sz="1100" spc="-10" dirty="0">
                          <a:latin typeface="Constantia"/>
                          <a:cs typeface="Constantia"/>
                        </a:rPr>
                        <a:t>GB</a:t>
                      </a:r>
                      <a:endParaRPr sz="1100">
                        <a:latin typeface="Constantia"/>
                        <a:cs typeface="Constantia"/>
                      </a:endParaRPr>
                    </a:p>
                  </a:txBody>
                  <a:tcPr marL="0" marR="0" marT="13970" marB="0">
                    <a:lnL w="9525">
                      <a:solidFill>
                        <a:srgbClr val="055092"/>
                      </a:solidFill>
                      <a:prstDash val="solid"/>
                    </a:lnL>
                    <a:lnR w="9525">
                      <a:solidFill>
                        <a:srgbClr val="055092"/>
                      </a:solidFill>
                      <a:prstDash val="solid"/>
                    </a:lnR>
                    <a:lnT w="9525">
                      <a:solidFill>
                        <a:srgbClr val="055092"/>
                      </a:solidFill>
                      <a:prstDash val="solid"/>
                    </a:lnT>
                    <a:lnB w="9525">
                      <a:solidFill>
                        <a:srgbClr val="055092"/>
                      </a:solidFill>
                      <a:prstDash val="solid"/>
                    </a:lnB>
                    <a:solidFill>
                      <a:srgbClr val="9EC5E7"/>
                    </a:solidFill>
                  </a:tcPr>
                </a:tc>
                <a:tc>
                  <a:txBody>
                    <a:bodyPr/>
                    <a:lstStyle/>
                    <a:p>
                      <a:pPr marL="6985" algn="ctr">
                        <a:lnSpc>
                          <a:spcPct val="100000"/>
                        </a:lnSpc>
                        <a:spcBef>
                          <a:spcPts val="110"/>
                        </a:spcBef>
                      </a:pPr>
                      <a:r>
                        <a:rPr sz="1100" dirty="0">
                          <a:latin typeface="Constantia"/>
                          <a:cs typeface="Constantia"/>
                        </a:rPr>
                        <a:t>1</a:t>
                      </a:r>
                      <a:r>
                        <a:rPr sz="1100" spc="-30" dirty="0">
                          <a:latin typeface="Constantia"/>
                          <a:cs typeface="Constantia"/>
                        </a:rPr>
                        <a:t> </a:t>
                      </a:r>
                      <a:r>
                        <a:rPr sz="1100" spc="-10" dirty="0">
                          <a:latin typeface="Constantia"/>
                          <a:cs typeface="Constantia"/>
                        </a:rPr>
                        <a:t>TB</a:t>
                      </a:r>
                      <a:endParaRPr sz="1100">
                        <a:latin typeface="Constantia"/>
                        <a:cs typeface="Constantia"/>
                      </a:endParaRPr>
                    </a:p>
                  </a:txBody>
                  <a:tcPr marL="0" marR="0" marT="13970" marB="0">
                    <a:lnL w="9525">
                      <a:solidFill>
                        <a:srgbClr val="055092"/>
                      </a:solidFill>
                      <a:prstDash val="solid"/>
                    </a:lnL>
                    <a:lnR w="9525">
                      <a:solidFill>
                        <a:srgbClr val="055092"/>
                      </a:solidFill>
                      <a:prstDash val="solid"/>
                    </a:lnR>
                    <a:lnT w="9525">
                      <a:solidFill>
                        <a:srgbClr val="055092"/>
                      </a:solidFill>
                      <a:prstDash val="solid"/>
                    </a:lnT>
                    <a:lnB w="9525">
                      <a:solidFill>
                        <a:srgbClr val="055092"/>
                      </a:solidFill>
                      <a:prstDash val="solid"/>
                    </a:lnB>
                    <a:solidFill>
                      <a:srgbClr val="9EC5E7"/>
                    </a:solidFill>
                  </a:tcPr>
                </a:tc>
              </a:tr>
              <a:tr h="217425">
                <a:tc>
                  <a:txBody>
                    <a:bodyPr/>
                    <a:lstStyle/>
                    <a:p>
                      <a:pPr marL="1905" algn="ctr">
                        <a:lnSpc>
                          <a:spcPct val="100000"/>
                        </a:lnSpc>
                        <a:spcBef>
                          <a:spcPts val="110"/>
                        </a:spcBef>
                      </a:pPr>
                      <a:r>
                        <a:rPr sz="1100" spc="-5" dirty="0">
                          <a:latin typeface="Constantia"/>
                          <a:cs typeface="Constantia"/>
                        </a:rPr>
                        <a:t>RAM</a:t>
                      </a:r>
                      <a:endParaRPr sz="1100">
                        <a:latin typeface="Constantia"/>
                        <a:cs typeface="Constantia"/>
                      </a:endParaRPr>
                    </a:p>
                  </a:txBody>
                  <a:tcPr marL="0" marR="0" marT="13970" marB="0">
                    <a:lnL w="9525">
                      <a:solidFill>
                        <a:srgbClr val="055092"/>
                      </a:solidFill>
                      <a:prstDash val="solid"/>
                    </a:lnL>
                    <a:lnR w="9525">
                      <a:solidFill>
                        <a:srgbClr val="055092"/>
                      </a:solidFill>
                      <a:prstDash val="solid"/>
                    </a:lnR>
                    <a:lnT w="9525">
                      <a:solidFill>
                        <a:srgbClr val="055092"/>
                      </a:solidFill>
                      <a:prstDash val="solid"/>
                    </a:lnT>
                    <a:lnB w="9525">
                      <a:solidFill>
                        <a:srgbClr val="055092"/>
                      </a:solidFill>
                      <a:prstDash val="solid"/>
                    </a:lnB>
                  </a:tcPr>
                </a:tc>
                <a:tc>
                  <a:txBody>
                    <a:bodyPr/>
                    <a:lstStyle/>
                    <a:p>
                      <a:pPr marL="3810" algn="ctr">
                        <a:lnSpc>
                          <a:spcPct val="100000"/>
                        </a:lnSpc>
                        <a:spcBef>
                          <a:spcPts val="110"/>
                        </a:spcBef>
                      </a:pPr>
                      <a:r>
                        <a:rPr sz="1100" spc="-5" dirty="0">
                          <a:latin typeface="Constantia"/>
                          <a:cs typeface="Constantia"/>
                        </a:rPr>
                        <a:t>256</a:t>
                      </a:r>
                      <a:r>
                        <a:rPr sz="1100" spc="-40" dirty="0">
                          <a:latin typeface="Constantia"/>
                          <a:cs typeface="Constantia"/>
                        </a:rPr>
                        <a:t> </a:t>
                      </a:r>
                      <a:r>
                        <a:rPr sz="1100" spc="5" dirty="0">
                          <a:latin typeface="Constantia"/>
                          <a:cs typeface="Constantia"/>
                        </a:rPr>
                        <a:t>MB</a:t>
                      </a:r>
                      <a:endParaRPr sz="1100">
                        <a:latin typeface="Constantia"/>
                        <a:cs typeface="Constantia"/>
                      </a:endParaRPr>
                    </a:p>
                  </a:txBody>
                  <a:tcPr marL="0" marR="0" marT="13970" marB="0">
                    <a:lnL w="9525">
                      <a:solidFill>
                        <a:srgbClr val="055092"/>
                      </a:solidFill>
                      <a:prstDash val="solid"/>
                    </a:lnL>
                    <a:lnR w="9525">
                      <a:solidFill>
                        <a:srgbClr val="055092"/>
                      </a:solidFill>
                      <a:prstDash val="solid"/>
                    </a:lnR>
                    <a:lnT w="9525">
                      <a:solidFill>
                        <a:srgbClr val="055092"/>
                      </a:solidFill>
                      <a:prstDash val="solid"/>
                    </a:lnT>
                    <a:lnB w="9525">
                      <a:solidFill>
                        <a:srgbClr val="055092"/>
                      </a:solidFill>
                      <a:prstDash val="solid"/>
                    </a:lnB>
                  </a:tcPr>
                </a:tc>
                <a:tc>
                  <a:txBody>
                    <a:bodyPr/>
                    <a:lstStyle/>
                    <a:p>
                      <a:pPr marL="6350" algn="ctr">
                        <a:lnSpc>
                          <a:spcPct val="100000"/>
                        </a:lnSpc>
                        <a:spcBef>
                          <a:spcPts val="110"/>
                        </a:spcBef>
                      </a:pPr>
                      <a:r>
                        <a:rPr sz="1100" dirty="0">
                          <a:latin typeface="Constantia"/>
                          <a:cs typeface="Constantia"/>
                        </a:rPr>
                        <a:t>8</a:t>
                      </a:r>
                      <a:r>
                        <a:rPr sz="1100" spc="-35" dirty="0">
                          <a:latin typeface="Constantia"/>
                          <a:cs typeface="Constantia"/>
                        </a:rPr>
                        <a:t> </a:t>
                      </a:r>
                      <a:r>
                        <a:rPr sz="1100" spc="-10" dirty="0">
                          <a:latin typeface="Constantia"/>
                          <a:cs typeface="Constantia"/>
                        </a:rPr>
                        <a:t>GB</a:t>
                      </a:r>
                      <a:endParaRPr sz="1100">
                        <a:latin typeface="Constantia"/>
                        <a:cs typeface="Constantia"/>
                      </a:endParaRPr>
                    </a:p>
                  </a:txBody>
                  <a:tcPr marL="0" marR="0" marT="13970" marB="0">
                    <a:lnL w="9525">
                      <a:solidFill>
                        <a:srgbClr val="055092"/>
                      </a:solidFill>
                      <a:prstDash val="solid"/>
                    </a:lnL>
                    <a:lnR w="9525">
                      <a:solidFill>
                        <a:srgbClr val="055092"/>
                      </a:solidFill>
                      <a:prstDash val="solid"/>
                    </a:lnR>
                    <a:lnT w="9525">
                      <a:solidFill>
                        <a:srgbClr val="055092"/>
                      </a:solidFill>
                      <a:prstDash val="solid"/>
                    </a:lnT>
                    <a:lnB w="9525">
                      <a:solidFill>
                        <a:srgbClr val="055092"/>
                      </a:solidFill>
                      <a:prstDash val="solid"/>
                    </a:lnB>
                  </a:tcPr>
                </a:tc>
              </a:tr>
            </a:tbl>
          </a:graphicData>
        </a:graphic>
      </p:graphicFrame>
      <p:sp>
        <p:nvSpPr>
          <p:cNvPr id="7" name="object 7"/>
          <p:cNvSpPr txBox="1"/>
          <p:nvPr/>
        </p:nvSpPr>
        <p:spPr>
          <a:xfrm>
            <a:off x="838000" y="3861939"/>
            <a:ext cx="7733666" cy="3448920"/>
          </a:xfrm>
          <a:prstGeom prst="rect">
            <a:avLst/>
          </a:prstGeom>
        </p:spPr>
        <p:txBody>
          <a:bodyPr vert="horz" wrap="square" lIns="0" tIns="11965" rIns="0" bIns="0" rtlCol="0">
            <a:spAutoFit/>
          </a:bodyPr>
          <a:lstStyle/>
          <a:p>
            <a:pPr marL="323732" indent="-311750">
              <a:spcBef>
                <a:spcPts val="95"/>
              </a:spcBef>
              <a:buAutoNum type="arabicPeriod" startAt="5"/>
              <a:tabLst>
                <a:tab pos="323732" algn="l"/>
                <a:tab pos="324358" algn="l"/>
              </a:tabLst>
            </a:pPr>
            <a:r>
              <a:rPr sz="1400" b="1" spc="-5" dirty="0">
                <a:latin typeface="Times New Roman"/>
                <a:cs typeface="Times New Roman"/>
              </a:rPr>
              <a:t>Design </a:t>
            </a:r>
            <a:r>
              <a:rPr sz="1400" b="1" spc="-15" dirty="0">
                <a:latin typeface="Times New Roman"/>
                <a:cs typeface="Times New Roman"/>
              </a:rPr>
              <a:t>and Implementation</a:t>
            </a:r>
            <a:r>
              <a:rPr sz="1400" b="1" spc="55" dirty="0">
                <a:latin typeface="Times New Roman"/>
                <a:cs typeface="Times New Roman"/>
              </a:rPr>
              <a:t> </a:t>
            </a:r>
            <a:r>
              <a:rPr sz="1400" b="1" spc="-15" dirty="0">
                <a:latin typeface="Times New Roman"/>
                <a:cs typeface="Times New Roman"/>
              </a:rPr>
              <a:t>Constraints</a:t>
            </a:r>
            <a:endParaRPr sz="1400" dirty="0">
              <a:latin typeface="Times New Roman"/>
              <a:cs typeface="Times New Roman"/>
            </a:endParaRPr>
          </a:p>
          <a:p>
            <a:pPr marL="465430" marR="5077">
              <a:lnSpc>
                <a:spcPct val="110900"/>
              </a:lnSpc>
              <a:spcBef>
                <a:spcPts val="1114"/>
              </a:spcBef>
            </a:pPr>
            <a:r>
              <a:rPr sz="1100" i="1" dirty="0">
                <a:latin typeface="Arial"/>
                <a:cs typeface="Arial"/>
              </a:rPr>
              <a:t>Customers</a:t>
            </a:r>
            <a:r>
              <a:rPr sz="1100" i="1" spc="-95" dirty="0">
                <a:latin typeface="Arial"/>
                <a:cs typeface="Arial"/>
              </a:rPr>
              <a:t> </a:t>
            </a:r>
            <a:r>
              <a:rPr sz="1100" i="1" dirty="0">
                <a:latin typeface="Arial"/>
                <a:cs typeface="Arial"/>
              </a:rPr>
              <a:t>must</a:t>
            </a:r>
            <a:r>
              <a:rPr sz="1100" i="1" spc="-60" dirty="0">
                <a:latin typeface="Arial"/>
                <a:cs typeface="Arial"/>
              </a:rPr>
              <a:t> </a:t>
            </a:r>
            <a:r>
              <a:rPr sz="1100" i="1" dirty="0">
                <a:latin typeface="Arial"/>
                <a:cs typeface="Arial"/>
              </a:rPr>
              <a:t>give</a:t>
            </a:r>
            <a:r>
              <a:rPr sz="1100" i="1" spc="-15" dirty="0">
                <a:latin typeface="Arial"/>
                <a:cs typeface="Arial"/>
              </a:rPr>
              <a:t> </a:t>
            </a:r>
            <a:r>
              <a:rPr sz="1100" i="1" dirty="0">
                <a:latin typeface="Arial"/>
                <a:cs typeface="Arial"/>
              </a:rPr>
              <a:t>the</a:t>
            </a:r>
            <a:r>
              <a:rPr sz="1100" i="1" spc="-25" dirty="0">
                <a:latin typeface="Arial"/>
                <a:cs typeface="Arial"/>
              </a:rPr>
              <a:t> </a:t>
            </a:r>
            <a:r>
              <a:rPr sz="1100" i="1" dirty="0">
                <a:latin typeface="Arial"/>
                <a:cs typeface="Arial"/>
              </a:rPr>
              <a:t>details</a:t>
            </a:r>
            <a:r>
              <a:rPr sz="1100" i="1" spc="-65" dirty="0">
                <a:latin typeface="Arial"/>
                <a:cs typeface="Arial"/>
              </a:rPr>
              <a:t> </a:t>
            </a:r>
            <a:r>
              <a:rPr sz="1100" i="1" spc="-5" dirty="0">
                <a:latin typeface="Arial"/>
                <a:cs typeface="Arial"/>
              </a:rPr>
              <a:t>appropriately</a:t>
            </a:r>
            <a:r>
              <a:rPr sz="1100" i="1" spc="-85" dirty="0">
                <a:latin typeface="Arial"/>
                <a:cs typeface="Arial"/>
              </a:rPr>
              <a:t> </a:t>
            </a:r>
            <a:r>
              <a:rPr sz="1100" i="1" spc="5" dirty="0">
                <a:latin typeface="Arial"/>
                <a:cs typeface="Arial"/>
              </a:rPr>
              <a:t>and</a:t>
            </a:r>
            <a:r>
              <a:rPr sz="1100" i="1" spc="-5" dirty="0">
                <a:latin typeface="Arial"/>
                <a:cs typeface="Arial"/>
              </a:rPr>
              <a:t> </a:t>
            </a:r>
            <a:r>
              <a:rPr sz="1100" i="1" dirty="0">
                <a:latin typeface="Arial"/>
                <a:cs typeface="Arial"/>
              </a:rPr>
              <a:t>also</a:t>
            </a:r>
            <a:r>
              <a:rPr sz="1100" i="1" spc="-5" dirty="0">
                <a:latin typeface="Arial"/>
                <a:cs typeface="Arial"/>
              </a:rPr>
              <a:t> </a:t>
            </a:r>
            <a:r>
              <a:rPr sz="1100" i="1" dirty="0">
                <a:latin typeface="Arial"/>
                <a:cs typeface="Arial"/>
              </a:rPr>
              <a:t>create</a:t>
            </a:r>
            <a:r>
              <a:rPr sz="1100" i="1" spc="-75" dirty="0">
                <a:latin typeface="Arial"/>
                <a:cs typeface="Arial"/>
              </a:rPr>
              <a:t> </a:t>
            </a:r>
            <a:r>
              <a:rPr sz="1100" i="1" dirty="0">
                <a:latin typeface="Arial"/>
                <a:cs typeface="Arial"/>
              </a:rPr>
              <a:t>a user</a:t>
            </a:r>
            <a:r>
              <a:rPr sz="1100" i="1" spc="-70" dirty="0">
                <a:latin typeface="Arial"/>
                <a:cs typeface="Arial"/>
              </a:rPr>
              <a:t> </a:t>
            </a:r>
            <a:r>
              <a:rPr sz="1100" i="1" spc="-5" dirty="0">
                <a:latin typeface="Arial"/>
                <a:cs typeface="Arial"/>
              </a:rPr>
              <a:t>credentials,</a:t>
            </a:r>
            <a:r>
              <a:rPr sz="1100" i="1" spc="-90" dirty="0">
                <a:latin typeface="Arial"/>
                <a:cs typeface="Arial"/>
              </a:rPr>
              <a:t> </a:t>
            </a:r>
            <a:r>
              <a:rPr sz="1100" i="1" dirty="0">
                <a:latin typeface="Arial"/>
                <a:cs typeface="Arial"/>
              </a:rPr>
              <a:t>so</a:t>
            </a:r>
            <a:r>
              <a:rPr sz="1100" i="1" spc="-5" dirty="0">
                <a:latin typeface="Arial"/>
                <a:cs typeface="Arial"/>
              </a:rPr>
              <a:t> </a:t>
            </a:r>
            <a:r>
              <a:rPr sz="1100" i="1" dirty="0">
                <a:latin typeface="Arial"/>
                <a:cs typeface="Arial"/>
              </a:rPr>
              <a:t>that</a:t>
            </a:r>
            <a:r>
              <a:rPr sz="1100" i="1" spc="260" dirty="0">
                <a:latin typeface="Arial"/>
                <a:cs typeface="Arial"/>
              </a:rPr>
              <a:t> </a:t>
            </a:r>
            <a:r>
              <a:rPr sz="1100" i="1" dirty="0">
                <a:latin typeface="Arial"/>
                <a:cs typeface="Arial"/>
              </a:rPr>
              <a:t>the</a:t>
            </a:r>
            <a:r>
              <a:rPr sz="1100" i="1" spc="-50" dirty="0">
                <a:latin typeface="Arial"/>
                <a:cs typeface="Arial"/>
              </a:rPr>
              <a:t> </a:t>
            </a:r>
            <a:r>
              <a:rPr sz="1100" i="1" dirty="0">
                <a:latin typeface="Arial"/>
                <a:cs typeface="Arial"/>
              </a:rPr>
              <a:t>details</a:t>
            </a:r>
            <a:r>
              <a:rPr sz="1100" i="1" spc="-50" dirty="0">
                <a:latin typeface="Arial"/>
                <a:cs typeface="Arial"/>
              </a:rPr>
              <a:t> </a:t>
            </a:r>
            <a:r>
              <a:rPr sz="1100" i="1" dirty="0">
                <a:latin typeface="Arial"/>
                <a:cs typeface="Arial"/>
              </a:rPr>
              <a:t>passed</a:t>
            </a:r>
            <a:r>
              <a:rPr sz="1100" i="1" spc="-55" dirty="0">
                <a:latin typeface="Arial"/>
                <a:cs typeface="Arial"/>
              </a:rPr>
              <a:t> </a:t>
            </a:r>
            <a:r>
              <a:rPr sz="1100" i="1" spc="5" dirty="0">
                <a:latin typeface="Arial"/>
                <a:cs typeface="Arial"/>
              </a:rPr>
              <a:t>and</a:t>
            </a:r>
            <a:r>
              <a:rPr sz="1100" i="1" spc="-15" dirty="0">
                <a:latin typeface="Arial"/>
                <a:cs typeface="Arial"/>
              </a:rPr>
              <a:t> </a:t>
            </a:r>
            <a:r>
              <a:rPr sz="1100" i="1" dirty="0">
                <a:latin typeface="Arial"/>
                <a:cs typeface="Arial"/>
              </a:rPr>
              <a:t>cross  checked.</a:t>
            </a:r>
            <a:endParaRPr sz="1100" dirty="0">
              <a:latin typeface="Arial"/>
              <a:cs typeface="Arial"/>
            </a:endParaRPr>
          </a:p>
          <a:p>
            <a:pPr>
              <a:spcBef>
                <a:spcPts val="5"/>
              </a:spcBef>
            </a:pPr>
            <a:endParaRPr sz="1000" dirty="0">
              <a:latin typeface="Arial"/>
              <a:cs typeface="Arial"/>
            </a:endParaRPr>
          </a:p>
          <a:p>
            <a:pPr marL="465430"/>
            <a:r>
              <a:rPr sz="1100" i="1" spc="5" dirty="0">
                <a:latin typeface="Arial"/>
                <a:cs typeface="Arial"/>
              </a:rPr>
              <a:t>As</a:t>
            </a:r>
            <a:r>
              <a:rPr sz="1100" i="1" spc="-20" dirty="0">
                <a:latin typeface="Arial"/>
                <a:cs typeface="Arial"/>
              </a:rPr>
              <a:t> </a:t>
            </a:r>
            <a:r>
              <a:rPr sz="1100" i="1" dirty="0">
                <a:latin typeface="Arial"/>
                <a:cs typeface="Arial"/>
              </a:rPr>
              <a:t>this</a:t>
            </a:r>
            <a:r>
              <a:rPr sz="1100" i="1" spc="-70" dirty="0">
                <a:latin typeface="Arial"/>
                <a:cs typeface="Arial"/>
              </a:rPr>
              <a:t> </a:t>
            </a:r>
            <a:r>
              <a:rPr sz="1100" i="1" dirty="0">
                <a:latin typeface="Arial"/>
                <a:cs typeface="Arial"/>
              </a:rPr>
              <a:t>could</a:t>
            </a:r>
            <a:r>
              <a:rPr sz="1100" i="1" spc="-50" dirty="0">
                <a:latin typeface="Arial"/>
                <a:cs typeface="Arial"/>
              </a:rPr>
              <a:t> </a:t>
            </a:r>
            <a:r>
              <a:rPr sz="1100" i="1" spc="5" dirty="0">
                <a:latin typeface="Arial"/>
                <a:cs typeface="Arial"/>
              </a:rPr>
              <a:t>be</a:t>
            </a:r>
            <a:r>
              <a:rPr sz="1100" i="1" spc="-15" dirty="0">
                <a:latin typeface="Arial"/>
                <a:cs typeface="Arial"/>
              </a:rPr>
              <a:t> </a:t>
            </a:r>
            <a:r>
              <a:rPr sz="1100" i="1" dirty="0">
                <a:latin typeface="Arial"/>
                <a:cs typeface="Arial"/>
              </a:rPr>
              <a:t>a bigger</a:t>
            </a:r>
            <a:r>
              <a:rPr sz="1100" i="1" spc="-70" dirty="0">
                <a:latin typeface="Arial"/>
                <a:cs typeface="Arial"/>
              </a:rPr>
              <a:t> </a:t>
            </a:r>
            <a:r>
              <a:rPr sz="1100" i="1" spc="5" dirty="0">
                <a:latin typeface="Arial"/>
                <a:cs typeface="Arial"/>
              </a:rPr>
              <a:t>change</a:t>
            </a:r>
            <a:r>
              <a:rPr sz="1100" i="1" spc="-60" dirty="0">
                <a:latin typeface="Arial"/>
                <a:cs typeface="Arial"/>
              </a:rPr>
              <a:t> </a:t>
            </a:r>
            <a:r>
              <a:rPr sz="1100" i="1" spc="-5" dirty="0">
                <a:latin typeface="Arial"/>
                <a:cs typeface="Arial"/>
              </a:rPr>
              <a:t>in</a:t>
            </a:r>
            <a:r>
              <a:rPr sz="1100" i="1" dirty="0">
                <a:latin typeface="Arial"/>
                <a:cs typeface="Arial"/>
              </a:rPr>
              <a:t> android</a:t>
            </a:r>
            <a:r>
              <a:rPr sz="1100" i="1" spc="-80" dirty="0">
                <a:latin typeface="Arial"/>
                <a:cs typeface="Arial"/>
              </a:rPr>
              <a:t> </a:t>
            </a:r>
            <a:r>
              <a:rPr sz="1100" i="1" spc="5" dirty="0">
                <a:latin typeface="Arial"/>
                <a:cs typeface="Arial"/>
              </a:rPr>
              <a:t>app</a:t>
            </a:r>
            <a:r>
              <a:rPr sz="1100" i="1" spc="-30" dirty="0">
                <a:latin typeface="Arial"/>
                <a:cs typeface="Arial"/>
              </a:rPr>
              <a:t> </a:t>
            </a:r>
            <a:r>
              <a:rPr sz="1100" i="1" spc="5" dirty="0">
                <a:latin typeface="Arial"/>
                <a:cs typeface="Arial"/>
              </a:rPr>
              <a:t>as</a:t>
            </a:r>
            <a:r>
              <a:rPr sz="1100" i="1" spc="-45" dirty="0">
                <a:latin typeface="Arial"/>
                <a:cs typeface="Arial"/>
              </a:rPr>
              <a:t> </a:t>
            </a:r>
            <a:r>
              <a:rPr sz="1100" i="1" spc="-5" dirty="0">
                <a:latin typeface="Arial"/>
                <a:cs typeface="Arial"/>
              </a:rPr>
              <a:t>it</a:t>
            </a:r>
            <a:r>
              <a:rPr sz="1100" i="1" spc="-10" dirty="0">
                <a:latin typeface="Arial"/>
                <a:cs typeface="Arial"/>
              </a:rPr>
              <a:t> </a:t>
            </a:r>
            <a:r>
              <a:rPr sz="1100" i="1" spc="5" dirty="0">
                <a:latin typeface="Arial"/>
                <a:cs typeface="Arial"/>
              </a:rPr>
              <a:t>can</a:t>
            </a:r>
            <a:r>
              <a:rPr sz="1100" i="1" spc="-35" dirty="0">
                <a:latin typeface="Arial"/>
                <a:cs typeface="Arial"/>
              </a:rPr>
              <a:t> </a:t>
            </a:r>
            <a:r>
              <a:rPr sz="1100" i="1" dirty="0">
                <a:latin typeface="Arial"/>
                <a:cs typeface="Arial"/>
              </a:rPr>
              <a:t>include</a:t>
            </a:r>
            <a:r>
              <a:rPr sz="1100" i="1" spc="-60" dirty="0">
                <a:latin typeface="Arial"/>
                <a:cs typeface="Arial"/>
              </a:rPr>
              <a:t> </a:t>
            </a:r>
            <a:r>
              <a:rPr sz="1100" i="1" spc="-5" dirty="0">
                <a:latin typeface="Arial"/>
                <a:cs typeface="Arial"/>
              </a:rPr>
              <a:t>creators,</a:t>
            </a:r>
            <a:r>
              <a:rPr sz="1100" i="1" spc="225" dirty="0">
                <a:latin typeface="Arial"/>
                <a:cs typeface="Arial"/>
              </a:rPr>
              <a:t> </a:t>
            </a:r>
            <a:r>
              <a:rPr sz="1100" i="1" spc="-5" dirty="0">
                <a:latin typeface="Arial"/>
                <a:cs typeface="Arial"/>
              </a:rPr>
              <a:t>availability,overview</a:t>
            </a:r>
            <a:r>
              <a:rPr sz="1100" i="1" spc="-65" dirty="0">
                <a:latin typeface="Arial"/>
                <a:cs typeface="Arial"/>
              </a:rPr>
              <a:t> </a:t>
            </a:r>
            <a:r>
              <a:rPr sz="1100" i="1" dirty="0">
                <a:latin typeface="Arial"/>
                <a:cs typeface="Arial"/>
              </a:rPr>
              <a:t>details</a:t>
            </a:r>
            <a:r>
              <a:rPr sz="1100" i="1" spc="-114" dirty="0">
                <a:latin typeface="Arial"/>
                <a:cs typeface="Arial"/>
              </a:rPr>
              <a:t> </a:t>
            </a:r>
            <a:r>
              <a:rPr sz="1100" i="1" spc="5" dirty="0">
                <a:latin typeface="Arial"/>
                <a:cs typeface="Arial"/>
              </a:rPr>
              <a:t>and</a:t>
            </a:r>
            <a:endParaRPr sz="1100" dirty="0">
              <a:latin typeface="Arial"/>
              <a:cs typeface="Arial"/>
            </a:endParaRPr>
          </a:p>
          <a:p>
            <a:pPr marL="465430">
              <a:spcBef>
                <a:spcPts val="145"/>
              </a:spcBef>
            </a:pPr>
            <a:r>
              <a:rPr sz="1100" i="1" spc="-5" dirty="0">
                <a:latin typeface="Arial"/>
                <a:cs typeface="Arial"/>
              </a:rPr>
              <a:t>reception </a:t>
            </a:r>
            <a:r>
              <a:rPr sz="1100" i="1" dirty="0">
                <a:latin typeface="Arial"/>
                <a:cs typeface="Arial"/>
              </a:rPr>
              <a:t>from wide range</a:t>
            </a:r>
            <a:r>
              <a:rPr sz="1100" i="1" spc="-190" dirty="0">
                <a:latin typeface="Arial"/>
                <a:cs typeface="Arial"/>
              </a:rPr>
              <a:t> </a:t>
            </a:r>
            <a:r>
              <a:rPr sz="1100" i="1" dirty="0">
                <a:latin typeface="Arial"/>
                <a:cs typeface="Arial"/>
              </a:rPr>
              <a:t>of </a:t>
            </a:r>
            <a:r>
              <a:rPr sz="1100" i="1" spc="-5" dirty="0">
                <a:latin typeface="Arial"/>
                <a:cs typeface="Arial"/>
              </a:rPr>
              <a:t>multimedia’s.</a:t>
            </a:r>
            <a:endParaRPr sz="1100" dirty="0">
              <a:latin typeface="Arial"/>
              <a:cs typeface="Arial"/>
            </a:endParaRPr>
          </a:p>
          <a:p>
            <a:pPr>
              <a:spcBef>
                <a:spcPts val="40"/>
              </a:spcBef>
            </a:pPr>
            <a:endParaRPr sz="1000" dirty="0">
              <a:latin typeface="Arial"/>
              <a:cs typeface="Arial"/>
            </a:endParaRPr>
          </a:p>
          <a:p>
            <a:pPr marL="465430"/>
            <a:r>
              <a:rPr sz="1100" i="1" spc="-5" dirty="0">
                <a:latin typeface="Arial"/>
                <a:cs typeface="Arial"/>
              </a:rPr>
              <a:t>Constraints</a:t>
            </a:r>
            <a:endParaRPr sz="1100" dirty="0">
              <a:latin typeface="Arial"/>
              <a:cs typeface="Arial"/>
            </a:endParaRPr>
          </a:p>
          <a:p>
            <a:pPr>
              <a:spcBef>
                <a:spcPts val="35"/>
              </a:spcBef>
            </a:pPr>
            <a:endParaRPr sz="1000" dirty="0">
              <a:latin typeface="Arial"/>
              <a:cs typeface="Arial"/>
            </a:endParaRPr>
          </a:p>
          <a:p>
            <a:pPr marL="553614" lvl="1" indent="-88753">
              <a:buFont typeface="Arial"/>
              <a:buChar char="•"/>
              <a:tabLst>
                <a:tab pos="554247" algn="l"/>
              </a:tabLst>
            </a:pPr>
            <a:r>
              <a:rPr sz="1100" i="1" spc="5" dirty="0">
                <a:latin typeface="Arial"/>
                <a:cs typeface="Arial"/>
              </a:rPr>
              <a:t>The</a:t>
            </a:r>
            <a:r>
              <a:rPr sz="1100" i="1" spc="-15" dirty="0">
                <a:latin typeface="Arial"/>
                <a:cs typeface="Arial"/>
              </a:rPr>
              <a:t> </a:t>
            </a:r>
            <a:r>
              <a:rPr sz="1100" i="1" dirty="0">
                <a:latin typeface="Arial"/>
                <a:cs typeface="Arial"/>
              </a:rPr>
              <a:t>applicants</a:t>
            </a:r>
            <a:r>
              <a:rPr sz="1100" i="1" spc="-95" dirty="0">
                <a:latin typeface="Arial"/>
                <a:cs typeface="Arial"/>
              </a:rPr>
              <a:t> </a:t>
            </a:r>
            <a:r>
              <a:rPr sz="1100" i="1" spc="-5" dirty="0">
                <a:latin typeface="Arial"/>
                <a:cs typeface="Arial"/>
              </a:rPr>
              <a:t>require</a:t>
            </a:r>
            <a:r>
              <a:rPr sz="1100" i="1" spc="-50" dirty="0">
                <a:latin typeface="Arial"/>
                <a:cs typeface="Arial"/>
              </a:rPr>
              <a:t> </a:t>
            </a:r>
            <a:r>
              <a:rPr sz="1100" i="1" dirty="0">
                <a:latin typeface="Arial"/>
                <a:cs typeface="Arial"/>
              </a:rPr>
              <a:t>a</a:t>
            </a:r>
            <a:r>
              <a:rPr sz="1100" i="1" spc="-10" dirty="0">
                <a:latin typeface="Arial"/>
                <a:cs typeface="Arial"/>
              </a:rPr>
              <a:t> </a:t>
            </a:r>
            <a:r>
              <a:rPr sz="1100" i="1" dirty="0">
                <a:latin typeface="Arial"/>
                <a:cs typeface="Arial"/>
              </a:rPr>
              <a:t>computer</a:t>
            </a:r>
            <a:r>
              <a:rPr sz="1100" i="1" spc="-90" dirty="0">
                <a:latin typeface="Arial"/>
                <a:cs typeface="Arial"/>
              </a:rPr>
              <a:t> </a:t>
            </a:r>
            <a:r>
              <a:rPr sz="1100" i="1" dirty="0">
                <a:latin typeface="Arial"/>
                <a:cs typeface="Arial"/>
              </a:rPr>
              <a:t>to</a:t>
            </a:r>
            <a:r>
              <a:rPr sz="1100" i="1" spc="-10" dirty="0">
                <a:latin typeface="Arial"/>
                <a:cs typeface="Arial"/>
              </a:rPr>
              <a:t> </a:t>
            </a:r>
            <a:r>
              <a:rPr sz="1100" i="1" dirty="0">
                <a:latin typeface="Arial"/>
                <a:cs typeface="Arial"/>
              </a:rPr>
              <a:t>submit</a:t>
            </a:r>
            <a:r>
              <a:rPr sz="1100" i="1" spc="-60" dirty="0">
                <a:latin typeface="Arial"/>
                <a:cs typeface="Arial"/>
              </a:rPr>
              <a:t> </a:t>
            </a:r>
            <a:r>
              <a:rPr sz="1100" i="1" dirty="0">
                <a:latin typeface="Arial"/>
                <a:cs typeface="Arial"/>
              </a:rPr>
              <a:t>their</a:t>
            </a:r>
            <a:r>
              <a:rPr sz="1100" i="1" spc="-95" dirty="0">
                <a:latin typeface="Arial"/>
                <a:cs typeface="Arial"/>
              </a:rPr>
              <a:t> </a:t>
            </a:r>
            <a:r>
              <a:rPr sz="1100" i="1" spc="-5" dirty="0">
                <a:latin typeface="Arial"/>
                <a:cs typeface="Arial"/>
              </a:rPr>
              <a:t>information.</a:t>
            </a:r>
            <a:endParaRPr sz="1100" dirty="0">
              <a:latin typeface="Arial"/>
              <a:cs typeface="Arial"/>
            </a:endParaRPr>
          </a:p>
          <a:p>
            <a:pPr marL="465430" marR="72426" lvl="1">
              <a:lnSpc>
                <a:spcPct val="110900"/>
              </a:lnSpc>
              <a:spcBef>
                <a:spcPts val="890"/>
              </a:spcBef>
              <a:buFont typeface="Arial"/>
              <a:buChar char="•"/>
              <a:tabLst>
                <a:tab pos="515820" algn="l"/>
              </a:tabLst>
            </a:pPr>
            <a:r>
              <a:rPr sz="1100" i="1" dirty="0">
                <a:latin typeface="Arial"/>
                <a:cs typeface="Arial"/>
              </a:rPr>
              <a:t>Although</a:t>
            </a:r>
            <a:r>
              <a:rPr sz="1100" i="1" spc="-85" dirty="0">
                <a:latin typeface="Arial"/>
                <a:cs typeface="Arial"/>
              </a:rPr>
              <a:t> </a:t>
            </a:r>
            <a:r>
              <a:rPr sz="1100" i="1" dirty="0">
                <a:latin typeface="Arial"/>
                <a:cs typeface="Arial"/>
              </a:rPr>
              <a:t>the</a:t>
            </a:r>
            <a:r>
              <a:rPr sz="1100" i="1" spc="-20" dirty="0">
                <a:latin typeface="Arial"/>
                <a:cs typeface="Arial"/>
              </a:rPr>
              <a:t> </a:t>
            </a:r>
            <a:r>
              <a:rPr sz="1100" i="1" dirty="0">
                <a:latin typeface="Arial"/>
                <a:cs typeface="Arial"/>
              </a:rPr>
              <a:t>security</a:t>
            </a:r>
            <a:r>
              <a:rPr sz="1100" i="1" spc="-80" dirty="0">
                <a:latin typeface="Arial"/>
                <a:cs typeface="Arial"/>
              </a:rPr>
              <a:t> </a:t>
            </a:r>
            <a:r>
              <a:rPr sz="1100" i="1" spc="-5" dirty="0">
                <a:latin typeface="Arial"/>
                <a:cs typeface="Arial"/>
              </a:rPr>
              <a:t>is</a:t>
            </a:r>
            <a:r>
              <a:rPr sz="1100" i="1" spc="15" dirty="0">
                <a:latin typeface="Arial"/>
                <a:cs typeface="Arial"/>
              </a:rPr>
              <a:t> </a:t>
            </a:r>
            <a:r>
              <a:rPr sz="1100" i="1" dirty="0">
                <a:latin typeface="Arial"/>
                <a:cs typeface="Arial"/>
              </a:rPr>
              <a:t>given</a:t>
            </a:r>
            <a:r>
              <a:rPr sz="1100" i="1" spc="-50" dirty="0">
                <a:latin typeface="Arial"/>
                <a:cs typeface="Arial"/>
              </a:rPr>
              <a:t> </a:t>
            </a:r>
            <a:r>
              <a:rPr sz="1100" i="1" dirty="0">
                <a:latin typeface="Arial"/>
                <a:cs typeface="Arial"/>
              </a:rPr>
              <a:t>high</a:t>
            </a:r>
            <a:r>
              <a:rPr sz="1100" i="1" spc="-50" dirty="0">
                <a:latin typeface="Arial"/>
                <a:cs typeface="Arial"/>
              </a:rPr>
              <a:t> </a:t>
            </a:r>
            <a:r>
              <a:rPr sz="1100" i="1" spc="-5" dirty="0">
                <a:latin typeface="Arial"/>
                <a:cs typeface="Arial"/>
              </a:rPr>
              <a:t>importance,</a:t>
            </a:r>
            <a:r>
              <a:rPr sz="1100" i="1" spc="-100" dirty="0">
                <a:latin typeface="Arial"/>
                <a:cs typeface="Arial"/>
              </a:rPr>
              <a:t> </a:t>
            </a:r>
            <a:r>
              <a:rPr sz="1100" i="1" dirty="0">
                <a:latin typeface="Arial"/>
                <a:cs typeface="Arial"/>
              </a:rPr>
              <a:t>there</a:t>
            </a:r>
            <a:r>
              <a:rPr sz="1100" i="1" spc="-55" dirty="0">
                <a:latin typeface="Arial"/>
                <a:cs typeface="Arial"/>
              </a:rPr>
              <a:t> </a:t>
            </a:r>
            <a:r>
              <a:rPr sz="1100" i="1" spc="-5" dirty="0">
                <a:latin typeface="Arial"/>
                <a:cs typeface="Arial"/>
              </a:rPr>
              <a:t>is </a:t>
            </a:r>
            <a:r>
              <a:rPr sz="1100" i="1" dirty="0">
                <a:latin typeface="Arial"/>
                <a:cs typeface="Arial"/>
              </a:rPr>
              <a:t>always</a:t>
            </a:r>
            <a:r>
              <a:rPr sz="1100" i="1" spc="-20" dirty="0">
                <a:latin typeface="Arial"/>
                <a:cs typeface="Arial"/>
              </a:rPr>
              <a:t> </a:t>
            </a:r>
            <a:r>
              <a:rPr sz="1100" i="1" dirty="0">
                <a:latin typeface="Arial"/>
                <a:cs typeface="Arial"/>
              </a:rPr>
              <a:t>a chance</a:t>
            </a:r>
            <a:r>
              <a:rPr sz="1100" i="1" spc="-95" dirty="0">
                <a:latin typeface="Arial"/>
                <a:cs typeface="Arial"/>
              </a:rPr>
              <a:t> </a:t>
            </a:r>
            <a:r>
              <a:rPr sz="1100" i="1" dirty="0">
                <a:latin typeface="Arial"/>
                <a:cs typeface="Arial"/>
              </a:rPr>
              <a:t>of</a:t>
            </a:r>
            <a:r>
              <a:rPr sz="1100" i="1" spc="-30" dirty="0">
                <a:latin typeface="Arial"/>
                <a:cs typeface="Arial"/>
              </a:rPr>
              <a:t> </a:t>
            </a:r>
            <a:r>
              <a:rPr sz="1100" i="1" spc="-5" dirty="0">
                <a:latin typeface="Arial"/>
                <a:cs typeface="Arial"/>
              </a:rPr>
              <a:t>intrusion</a:t>
            </a:r>
            <a:r>
              <a:rPr sz="1100" i="1" spc="-80" dirty="0">
                <a:latin typeface="Arial"/>
                <a:cs typeface="Arial"/>
              </a:rPr>
              <a:t> </a:t>
            </a:r>
            <a:r>
              <a:rPr sz="1100" i="1" spc="-5" dirty="0">
                <a:latin typeface="Arial"/>
                <a:cs typeface="Arial"/>
              </a:rPr>
              <a:t>in</a:t>
            </a:r>
            <a:r>
              <a:rPr sz="1100" i="1" spc="45" dirty="0">
                <a:latin typeface="Arial"/>
                <a:cs typeface="Arial"/>
              </a:rPr>
              <a:t> </a:t>
            </a:r>
            <a:r>
              <a:rPr sz="1100" i="1" dirty="0">
                <a:latin typeface="Arial"/>
                <a:cs typeface="Arial"/>
              </a:rPr>
              <a:t>the</a:t>
            </a:r>
            <a:r>
              <a:rPr sz="1100" i="1" spc="-45" dirty="0">
                <a:latin typeface="Arial"/>
                <a:cs typeface="Arial"/>
              </a:rPr>
              <a:t> </a:t>
            </a:r>
            <a:r>
              <a:rPr sz="1100" i="1" spc="5" dirty="0">
                <a:latin typeface="Arial"/>
                <a:cs typeface="Arial"/>
              </a:rPr>
              <a:t>web</a:t>
            </a:r>
            <a:r>
              <a:rPr sz="1100" i="1" spc="-45" dirty="0">
                <a:latin typeface="Arial"/>
                <a:cs typeface="Arial"/>
              </a:rPr>
              <a:t> </a:t>
            </a:r>
            <a:r>
              <a:rPr sz="1100" i="1" dirty="0">
                <a:latin typeface="Arial"/>
                <a:cs typeface="Arial"/>
              </a:rPr>
              <a:t>world</a:t>
            </a:r>
            <a:r>
              <a:rPr sz="1100" i="1" spc="-70" dirty="0">
                <a:latin typeface="Arial"/>
                <a:cs typeface="Arial"/>
              </a:rPr>
              <a:t> </a:t>
            </a:r>
            <a:r>
              <a:rPr sz="1100" i="1" dirty="0">
                <a:latin typeface="Arial"/>
                <a:cs typeface="Arial"/>
              </a:rPr>
              <a:t>which</a:t>
            </a:r>
            <a:r>
              <a:rPr sz="1100" i="1" spc="-50" dirty="0">
                <a:latin typeface="Arial"/>
                <a:cs typeface="Arial"/>
              </a:rPr>
              <a:t> </a:t>
            </a:r>
            <a:r>
              <a:rPr sz="1100" i="1" spc="-5" dirty="0">
                <a:latin typeface="Arial"/>
                <a:cs typeface="Arial"/>
              </a:rPr>
              <a:t>requires  </a:t>
            </a:r>
            <a:r>
              <a:rPr sz="1100" i="1" dirty="0">
                <a:latin typeface="Arial"/>
                <a:cs typeface="Arial"/>
              </a:rPr>
              <a:t>constant</a:t>
            </a:r>
            <a:r>
              <a:rPr sz="1100" i="1" spc="-85" dirty="0">
                <a:latin typeface="Arial"/>
                <a:cs typeface="Arial"/>
              </a:rPr>
              <a:t> </a:t>
            </a:r>
            <a:r>
              <a:rPr sz="1100" i="1" spc="-5" dirty="0">
                <a:latin typeface="Arial"/>
                <a:cs typeface="Arial"/>
              </a:rPr>
              <a:t>monitoring.</a:t>
            </a:r>
            <a:endParaRPr sz="1100" dirty="0">
              <a:latin typeface="Arial"/>
              <a:cs typeface="Arial"/>
            </a:endParaRPr>
          </a:p>
          <a:p>
            <a:pPr lvl="1">
              <a:spcBef>
                <a:spcPts val="10"/>
              </a:spcBef>
              <a:buFont typeface="Arial"/>
              <a:buChar char="•"/>
            </a:pPr>
            <a:endParaRPr sz="1100" dirty="0">
              <a:latin typeface="Arial"/>
              <a:cs typeface="Arial"/>
            </a:endParaRPr>
          </a:p>
          <a:p>
            <a:pPr marL="553614" lvl="1" indent="-88753">
              <a:buFont typeface="Arial"/>
              <a:buChar char="•"/>
              <a:tabLst>
                <a:tab pos="554247" algn="l"/>
              </a:tabLst>
            </a:pPr>
            <a:r>
              <a:rPr sz="1100" i="1" spc="5" dirty="0">
                <a:latin typeface="Arial"/>
                <a:cs typeface="Arial"/>
              </a:rPr>
              <a:t>The</a:t>
            </a:r>
            <a:r>
              <a:rPr sz="1100" i="1" spc="-10" dirty="0">
                <a:latin typeface="Arial"/>
                <a:cs typeface="Arial"/>
              </a:rPr>
              <a:t> </a:t>
            </a:r>
            <a:r>
              <a:rPr sz="1100" i="1" spc="5" dirty="0">
                <a:latin typeface="Arial"/>
                <a:cs typeface="Arial"/>
              </a:rPr>
              <a:t>user</a:t>
            </a:r>
            <a:r>
              <a:rPr sz="1100" i="1" spc="-100" dirty="0">
                <a:latin typeface="Arial"/>
                <a:cs typeface="Arial"/>
              </a:rPr>
              <a:t> </a:t>
            </a:r>
            <a:r>
              <a:rPr sz="1100" i="1" spc="5" dirty="0">
                <a:latin typeface="Arial"/>
                <a:cs typeface="Arial"/>
              </a:rPr>
              <a:t>has</a:t>
            </a:r>
            <a:r>
              <a:rPr sz="1100" i="1" spc="-45" dirty="0">
                <a:latin typeface="Arial"/>
                <a:cs typeface="Arial"/>
              </a:rPr>
              <a:t> </a:t>
            </a:r>
            <a:r>
              <a:rPr sz="1100" i="1" dirty="0">
                <a:latin typeface="Arial"/>
                <a:cs typeface="Arial"/>
              </a:rPr>
              <a:t>to</a:t>
            </a:r>
            <a:r>
              <a:rPr sz="1100" i="1" spc="-30" dirty="0">
                <a:latin typeface="Arial"/>
                <a:cs typeface="Arial"/>
              </a:rPr>
              <a:t> </a:t>
            </a:r>
            <a:r>
              <a:rPr sz="1100" i="1" spc="5" dirty="0">
                <a:latin typeface="Arial"/>
                <a:cs typeface="Arial"/>
              </a:rPr>
              <a:t>be</a:t>
            </a:r>
            <a:r>
              <a:rPr sz="1100" i="1" spc="-30" dirty="0">
                <a:latin typeface="Arial"/>
                <a:cs typeface="Arial"/>
              </a:rPr>
              <a:t> </a:t>
            </a:r>
            <a:r>
              <a:rPr sz="1100" i="1" dirty="0">
                <a:latin typeface="Arial"/>
                <a:cs typeface="Arial"/>
              </a:rPr>
              <a:t>careful</a:t>
            </a:r>
            <a:r>
              <a:rPr sz="1100" i="1" spc="-75" dirty="0">
                <a:latin typeface="Arial"/>
                <a:cs typeface="Arial"/>
              </a:rPr>
              <a:t> </a:t>
            </a:r>
            <a:r>
              <a:rPr sz="1100" i="1" dirty="0">
                <a:latin typeface="Arial"/>
                <a:cs typeface="Arial"/>
              </a:rPr>
              <a:t>while</a:t>
            </a:r>
            <a:r>
              <a:rPr sz="1100" i="1" spc="-60" dirty="0">
                <a:latin typeface="Arial"/>
                <a:cs typeface="Arial"/>
              </a:rPr>
              <a:t> </a:t>
            </a:r>
            <a:r>
              <a:rPr sz="1100" i="1" spc="-5" dirty="0">
                <a:latin typeface="Arial"/>
                <a:cs typeface="Arial"/>
              </a:rPr>
              <a:t>submitting</a:t>
            </a:r>
            <a:r>
              <a:rPr sz="1100" i="1" spc="-65" dirty="0">
                <a:latin typeface="Arial"/>
                <a:cs typeface="Arial"/>
              </a:rPr>
              <a:t> </a:t>
            </a:r>
            <a:r>
              <a:rPr sz="1100" i="1" dirty="0">
                <a:latin typeface="Arial"/>
                <a:cs typeface="Arial"/>
              </a:rPr>
              <a:t>the</a:t>
            </a:r>
            <a:r>
              <a:rPr sz="1100" i="1" spc="-25" dirty="0">
                <a:latin typeface="Arial"/>
                <a:cs typeface="Arial"/>
              </a:rPr>
              <a:t> </a:t>
            </a:r>
            <a:r>
              <a:rPr sz="1100" i="1" spc="-5" dirty="0">
                <a:latin typeface="Arial"/>
                <a:cs typeface="Arial"/>
              </a:rPr>
              <a:t>information.</a:t>
            </a:r>
            <a:r>
              <a:rPr sz="1100" i="1" spc="-90" dirty="0">
                <a:latin typeface="Arial"/>
                <a:cs typeface="Arial"/>
              </a:rPr>
              <a:t> </a:t>
            </a:r>
            <a:r>
              <a:rPr sz="1100" i="1" dirty="0">
                <a:latin typeface="Arial"/>
                <a:cs typeface="Arial"/>
              </a:rPr>
              <a:t>Much</a:t>
            </a:r>
            <a:r>
              <a:rPr sz="1100" i="1" spc="-60" dirty="0">
                <a:latin typeface="Arial"/>
                <a:cs typeface="Arial"/>
              </a:rPr>
              <a:t> </a:t>
            </a:r>
            <a:r>
              <a:rPr sz="1100" i="1" dirty="0">
                <a:latin typeface="Arial"/>
                <a:cs typeface="Arial"/>
              </a:rPr>
              <a:t>care</a:t>
            </a:r>
            <a:r>
              <a:rPr sz="1100" i="1" spc="-20" dirty="0">
                <a:latin typeface="Arial"/>
                <a:cs typeface="Arial"/>
              </a:rPr>
              <a:t> </a:t>
            </a:r>
            <a:r>
              <a:rPr sz="1100" i="1" spc="-5" dirty="0">
                <a:latin typeface="Arial"/>
                <a:cs typeface="Arial"/>
              </a:rPr>
              <a:t>is</a:t>
            </a:r>
            <a:r>
              <a:rPr sz="1100" i="1" spc="55" dirty="0">
                <a:latin typeface="Arial"/>
                <a:cs typeface="Arial"/>
              </a:rPr>
              <a:t> </a:t>
            </a:r>
            <a:r>
              <a:rPr sz="1100" i="1" spc="-5" dirty="0">
                <a:latin typeface="Arial"/>
                <a:cs typeface="Arial"/>
              </a:rPr>
              <a:t>required.</a:t>
            </a:r>
            <a:endParaRPr sz="1100" dirty="0">
              <a:latin typeface="Arial"/>
              <a:cs typeface="Arial"/>
            </a:endParaRPr>
          </a:p>
          <a:p>
            <a:pPr lvl="1">
              <a:spcBef>
                <a:spcPts val="30"/>
              </a:spcBef>
              <a:buFont typeface="Arial"/>
              <a:buChar char="•"/>
            </a:pPr>
            <a:endParaRPr sz="1200" dirty="0">
              <a:latin typeface="Arial"/>
              <a:cs typeface="Arial"/>
            </a:endParaRPr>
          </a:p>
          <a:p>
            <a:pPr marL="323732" indent="-311750">
              <a:buAutoNum type="arabicPeriod" startAt="6"/>
              <a:tabLst>
                <a:tab pos="323732" algn="l"/>
                <a:tab pos="324358" algn="l"/>
              </a:tabLst>
            </a:pPr>
            <a:r>
              <a:rPr sz="1400" b="1" spc="-5" dirty="0">
                <a:latin typeface="Times New Roman"/>
                <a:cs typeface="Times New Roman"/>
              </a:rPr>
              <a:t>User</a:t>
            </a:r>
            <a:r>
              <a:rPr sz="1400" b="1" spc="-40" dirty="0">
                <a:latin typeface="Times New Roman"/>
                <a:cs typeface="Times New Roman"/>
              </a:rPr>
              <a:t> </a:t>
            </a:r>
            <a:r>
              <a:rPr sz="1400" b="1" spc="-20" dirty="0">
                <a:latin typeface="Times New Roman"/>
                <a:cs typeface="Times New Roman"/>
              </a:rPr>
              <a:t>Documentation</a:t>
            </a:r>
            <a:endParaRPr sz="1400" dirty="0">
              <a:latin typeface="Times New Roman"/>
              <a:cs typeface="Times New Roman"/>
            </a:endParaRPr>
          </a:p>
          <a:p>
            <a:pPr marL="465430">
              <a:spcBef>
                <a:spcPts val="1234"/>
              </a:spcBef>
            </a:pPr>
            <a:r>
              <a:rPr sz="1100" spc="-10" dirty="0">
                <a:latin typeface="Arial"/>
                <a:cs typeface="Arial"/>
              </a:rPr>
              <a:t>a.</a:t>
            </a:r>
            <a:r>
              <a:rPr sz="1100" u="sng" spc="-10" dirty="0">
                <a:solidFill>
                  <a:srgbClr val="E1D600"/>
                </a:solidFill>
                <a:uFill>
                  <a:solidFill>
                    <a:srgbClr val="0000FF"/>
                  </a:solidFill>
                </a:uFill>
                <a:latin typeface="Arial"/>
                <a:cs typeface="Arial"/>
                <a:hlinkClick r:id="rId5"/>
              </a:rPr>
              <a:t>https://towardsdatascience.com/the-4-recommendation-engines-that-can-predict-your-</a:t>
            </a:r>
            <a:r>
              <a:rPr sz="1100" u="sng" dirty="0">
                <a:solidFill>
                  <a:srgbClr val="E1D600"/>
                </a:solidFill>
                <a:uFill>
                  <a:solidFill>
                    <a:srgbClr val="0000FF"/>
                  </a:solidFill>
                </a:uFill>
                <a:latin typeface="Arial"/>
                <a:cs typeface="Arial"/>
                <a:hlinkClick r:id="rId5"/>
              </a:rPr>
              <a:t> </a:t>
            </a:r>
            <a:r>
              <a:rPr sz="1100" u="sng" spc="-10" dirty="0">
                <a:solidFill>
                  <a:srgbClr val="E1D600"/>
                </a:solidFill>
                <a:uFill>
                  <a:solidFill>
                    <a:srgbClr val="0000FF"/>
                  </a:solidFill>
                </a:uFill>
                <a:latin typeface="Arial"/>
                <a:cs typeface="Arial"/>
                <a:hlinkClick r:id="rId5"/>
              </a:rPr>
              <a:t>movie-tastes-109dc4e10c52</a:t>
            </a:r>
            <a:endParaRPr sz="1100" dirty="0">
              <a:latin typeface="Arial"/>
              <a:cs typeface="Arial"/>
            </a:endParaRPr>
          </a:p>
        </p:txBody>
      </p:sp>
      <p:sp>
        <p:nvSpPr>
          <p:cNvPr id="8" name="object 8"/>
          <p:cNvSpPr/>
          <p:nvPr/>
        </p:nvSpPr>
        <p:spPr>
          <a:xfrm>
            <a:off x="393280" y="234695"/>
            <a:ext cx="9271635" cy="7303134"/>
          </a:xfrm>
          <a:custGeom>
            <a:avLst/>
            <a:gdLst/>
            <a:ahLst/>
            <a:cxnLst/>
            <a:rect l="l" t="t" r="r" b="b"/>
            <a:pathLst>
              <a:path w="9271635" h="7303134">
                <a:moveTo>
                  <a:pt x="72948" y="36474"/>
                </a:moveTo>
                <a:lnTo>
                  <a:pt x="61137" y="36474"/>
                </a:lnTo>
                <a:lnTo>
                  <a:pt x="61137" y="7266203"/>
                </a:lnTo>
                <a:lnTo>
                  <a:pt x="72948" y="7266203"/>
                </a:lnTo>
                <a:lnTo>
                  <a:pt x="72948" y="36474"/>
                </a:lnTo>
                <a:close/>
              </a:path>
              <a:path w="9271635" h="7303134">
                <a:moveTo>
                  <a:pt x="9210421" y="37084"/>
                </a:moveTo>
                <a:lnTo>
                  <a:pt x="72974" y="37084"/>
                </a:lnTo>
                <a:lnTo>
                  <a:pt x="72974" y="43434"/>
                </a:lnTo>
                <a:lnTo>
                  <a:pt x="9198610" y="43434"/>
                </a:lnTo>
                <a:lnTo>
                  <a:pt x="9198610" y="7259574"/>
                </a:lnTo>
                <a:lnTo>
                  <a:pt x="72974" y="7259574"/>
                </a:lnTo>
                <a:lnTo>
                  <a:pt x="72974" y="7265924"/>
                </a:lnTo>
                <a:lnTo>
                  <a:pt x="9210421" y="7265924"/>
                </a:lnTo>
                <a:lnTo>
                  <a:pt x="9210421" y="7259574"/>
                </a:lnTo>
                <a:lnTo>
                  <a:pt x="9210421" y="43434"/>
                </a:lnTo>
                <a:lnTo>
                  <a:pt x="9210421" y="37084"/>
                </a:lnTo>
                <a:close/>
              </a:path>
              <a:path w="9271635" h="7303134">
                <a:moveTo>
                  <a:pt x="9271508" y="0"/>
                </a:moveTo>
                <a:lnTo>
                  <a:pt x="9222232" y="0"/>
                </a:lnTo>
                <a:lnTo>
                  <a:pt x="9222232" y="254"/>
                </a:lnTo>
                <a:lnTo>
                  <a:pt x="0" y="254"/>
                </a:lnTo>
                <a:lnTo>
                  <a:pt x="0" y="29464"/>
                </a:lnTo>
                <a:lnTo>
                  <a:pt x="0" y="7273544"/>
                </a:lnTo>
                <a:lnTo>
                  <a:pt x="0" y="7302754"/>
                </a:lnTo>
                <a:lnTo>
                  <a:pt x="9271508" y="7302754"/>
                </a:lnTo>
                <a:lnTo>
                  <a:pt x="9271508" y="7273544"/>
                </a:lnTo>
                <a:lnTo>
                  <a:pt x="49301" y="7273544"/>
                </a:lnTo>
                <a:lnTo>
                  <a:pt x="49301" y="29464"/>
                </a:lnTo>
                <a:lnTo>
                  <a:pt x="9222232" y="29464"/>
                </a:lnTo>
                <a:lnTo>
                  <a:pt x="9222232" y="7273277"/>
                </a:lnTo>
                <a:lnTo>
                  <a:pt x="9271508" y="7273277"/>
                </a:lnTo>
                <a:lnTo>
                  <a:pt x="9271508" y="0"/>
                </a:lnTo>
                <a:close/>
              </a:path>
            </a:pathLst>
          </a:custGeom>
          <a:solidFill>
            <a:srgbClr val="000000"/>
          </a:solidFill>
        </p:spPr>
        <p:txBody>
          <a:bodyPr wrap="square" lIns="0" tIns="0" rIns="0" bIns="0" rtlCol="0"/>
          <a:lstStyle/>
          <a:p>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0058400" cy="7772400"/>
          </a:xfrm>
          <a:prstGeom prst="rect">
            <a:avLst/>
          </a:prstGeom>
          <a:blipFill>
            <a:blip r:embed="rId2" cstate="print"/>
            <a:stretch>
              <a:fillRect/>
            </a:stretch>
          </a:blipFill>
        </p:spPr>
        <p:txBody>
          <a:bodyPr wrap="square" lIns="0" tIns="0" rIns="0" bIns="0" rtlCol="0"/>
          <a:lstStyle/>
          <a:p>
            <a:endParaRPr/>
          </a:p>
        </p:txBody>
      </p:sp>
      <p:sp>
        <p:nvSpPr>
          <p:cNvPr id="3" name="object 3"/>
          <p:cNvSpPr txBox="1"/>
          <p:nvPr/>
        </p:nvSpPr>
        <p:spPr>
          <a:xfrm>
            <a:off x="914196" y="450967"/>
            <a:ext cx="8082280" cy="6928078"/>
          </a:xfrm>
          <a:prstGeom prst="rect">
            <a:avLst/>
          </a:prstGeom>
        </p:spPr>
        <p:txBody>
          <a:bodyPr vert="horz" wrap="square" lIns="0" tIns="11965" rIns="0" bIns="0" rtlCol="0">
            <a:spAutoFit/>
          </a:bodyPr>
          <a:lstStyle/>
          <a:p>
            <a:pPr marL="266409" lvl="1" indent="-254443">
              <a:spcBef>
                <a:spcPts val="95"/>
              </a:spcBef>
              <a:buAutoNum type="arabicPeriod" startAt="7"/>
              <a:tabLst>
                <a:tab pos="267043" algn="l"/>
              </a:tabLst>
            </a:pPr>
            <a:r>
              <a:rPr sz="1400" b="1" spc="-15" dirty="0">
                <a:latin typeface="Times New Roman"/>
                <a:cs typeface="Times New Roman"/>
              </a:rPr>
              <a:t>Assumptions and</a:t>
            </a:r>
            <a:r>
              <a:rPr sz="1400" b="1" spc="105" dirty="0">
                <a:latin typeface="Times New Roman"/>
                <a:cs typeface="Times New Roman"/>
              </a:rPr>
              <a:t> </a:t>
            </a:r>
            <a:r>
              <a:rPr sz="1400" b="1" spc="-15" dirty="0">
                <a:latin typeface="Times New Roman"/>
                <a:cs typeface="Times New Roman"/>
              </a:rPr>
              <a:t>Dependencies</a:t>
            </a:r>
            <a:endParaRPr sz="1400" dirty="0">
              <a:latin typeface="Times New Roman"/>
              <a:cs typeface="Times New Roman"/>
            </a:endParaRPr>
          </a:p>
          <a:p>
            <a:pPr marL="465430" marR="5077">
              <a:lnSpc>
                <a:spcPct val="110900"/>
              </a:lnSpc>
              <a:spcBef>
                <a:spcPts val="1114"/>
              </a:spcBef>
            </a:pPr>
            <a:r>
              <a:rPr sz="1100" i="1" spc="5" dirty="0">
                <a:latin typeface="Arial"/>
                <a:cs typeface="Arial"/>
              </a:rPr>
              <a:t>As </a:t>
            </a:r>
            <a:r>
              <a:rPr sz="1100" i="1" spc="-5" dirty="0">
                <a:latin typeface="Arial"/>
                <a:cs typeface="Arial"/>
              </a:rPr>
              <a:t>this </a:t>
            </a:r>
            <a:r>
              <a:rPr sz="1100" i="1" spc="-10" dirty="0">
                <a:latin typeface="Arial"/>
                <a:cs typeface="Arial"/>
              </a:rPr>
              <a:t>project </a:t>
            </a:r>
            <a:r>
              <a:rPr sz="1100" i="1" dirty="0">
                <a:latin typeface="Arial"/>
                <a:cs typeface="Arial"/>
              </a:rPr>
              <a:t>was </a:t>
            </a:r>
            <a:r>
              <a:rPr sz="1100" i="1" spc="-5" dirty="0">
                <a:latin typeface="Arial"/>
                <a:cs typeface="Arial"/>
              </a:rPr>
              <a:t>developed for people </a:t>
            </a:r>
            <a:r>
              <a:rPr sz="1100" i="1" dirty="0">
                <a:latin typeface="Arial"/>
                <a:cs typeface="Arial"/>
              </a:rPr>
              <a:t>who </a:t>
            </a:r>
            <a:r>
              <a:rPr sz="1100" i="1" spc="-5" dirty="0">
                <a:latin typeface="Arial"/>
                <a:cs typeface="Arial"/>
              </a:rPr>
              <a:t>uses </a:t>
            </a:r>
            <a:r>
              <a:rPr sz="1100" i="1" spc="-10" dirty="0">
                <a:latin typeface="Arial"/>
                <a:cs typeface="Arial"/>
              </a:rPr>
              <a:t>internet </a:t>
            </a:r>
            <a:r>
              <a:rPr sz="1100" i="1" spc="-5" dirty="0">
                <a:latin typeface="Arial"/>
                <a:cs typeface="Arial"/>
              </a:rPr>
              <a:t>for </a:t>
            </a:r>
            <a:r>
              <a:rPr sz="1100" i="1" spc="-10" dirty="0">
                <a:latin typeface="Arial"/>
                <a:cs typeface="Arial"/>
              </a:rPr>
              <a:t>entertainment purpose, </a:t>
            </a:r>
            <a:r>
              <a:rPr sz="1100" i="1" spc="-15" dirty="0">
                <a:latin typeface="Arial"/>
                <a:cs typeface="Arial"/>
              </a:rPr>
              <a:t>so </a:t>
            </a:r>
            <a:r>
              <a:rPr sz="1100" i="1" spc="-10" dirty="0">
                <a:latin typeface="Arial"/>
                <a:cs typeface="Arial"/>
              </a:rPr>
              <a:t>people </a:t>
            </a:r>
            <a:r>
              <a:rPr sz="1100" i="1" dirty="0">
                <a:latin typeface="Arial"/>
                <a:cs typeface="Arial"/>
              </a:rPr>
              <a:t>who </a:t>
            </a:r>
            <a:r>
              <a:rPr sz="1100" i="1" spc="-5" dirty="0">
                <a:latin typeface="Arial"/>
                <a:cs typeface="Arial"/>
              </a:rPr>
              <a:t>use the </a:t>
            </a:r>
            <a:r>
              <a:rPr sz="1100" i="1" spc="-10" dirty="0">
                <a:latin typeface="Arial"/>
                <a:cs typeface="Arial"/>
              </a:rPr>
              <a:t>online  </a:t>
            </a:r>
            <a:r>
              <a:rPr sz="1100" i="1" dirty="0">
                <a:latin typeface="Arial"/>
                <a:cs typeface="Arial"/>
              </a:rPr>
              <a:t>platform</a:t>
            </a:r>
            <a:r>
              <a:rPr sz="1100" i="1" spc="-245" dirty="0">
                <a:latin typeface="Arial"/>
                <a:cs typeface="Arial"/>
              </a:rPr>
              <a:t> </a:t>
            </a:r>
            <a:r>
              <a:rPr sz="1100" i="1" dirty="0">
                <a:latin typeface="Arial"/>
                <a:cs typeface="Arial"/>
              </a:rPr>
              <a:t>for gaming, series </a:t>
            </a:r>
            <a:r>
              <a:rPr sz="1100" i="1" spc="5" dirty="0">
                <a:latin typeface="Arial"/>
                <a:cs typeface="Arial"/>
              </a:rPr>
              <a:t>and </a:t>
            </a:r>
            <a:r>
              <a:rPr sz="1100" i="1" spc="-5" dirty="0">
                <a:latin typeface="Arial"/>
                <a:cs typeface="Arial"/>
              </a:rPr>
              <a:t>movie </a:t>
            </a:r>
            <a:r>
              <a:rPr sz="1100" i="1" dirty="0">
                <a:latin typeface="Arial"/>
                <a:cs typeface="Arial"/>
              </a:rPr>
              <a:t>watching purpose can </a:t>
            </a:r>
            <a:r>
              <a:rPr sz="1100" i="1" spc="-5" dirty="0">
                <a:latin typeface="Arial"/>
                <a:cs typeface="Arial"/>
              </a:rPr>
              <a:t>utilize </a:t>
            </a:r>
            <a:r>
              <a:rPr sz="1100" i="1" dirty="0">
                <a:latin typeface="Arial"/>
                <a:cs typeface="Arial"/>
              </a:rPr>
              <a:t>this </a:t>
            </a:r>
            <a:r>
              <a:rPr sz="1100" i="1" spc="5" dirty="0">
                <a:latin typeface="Arial"/>
                <a:cs typeface="Arial"/>
              </a:rPr>
              <a:t>app </a:t>
            </a:r>
            <a:r>
              <a:rPr sz="1100" i="1" spc="-5" dirty="0">
                <a:latin typeface="Arial"/>
                <a:cs typeface="Arial"/>
              </a:rPr>
              <a:t>appropriately.</a:t>
            </a:r>
            <a:endParaRPr sz="1100" dirty="0">
              <a:latin typeface="Arial"/>
              <a:cs typeface="Arial"/>
            </a:endParaRPr>
          </a:p>
          <a:p>
            <a:pPr>
              <a:spcBef>
                <a:spcPts val="5"/>
              </a:spcBef>
            </a:pPr>
            <a:endParaRPr sz="1000" dirty="0">
              <a:latin typeface="Arial"/>
              <a:cs typeface="Arial"/>
            </a:endParaRPr>
          </a:p>
          <a:p>
            <a:pPr marL="515189" lvl="2" indent="-50399">
              <a:buSzPct val="90909"/>
              <a:buChar char="•"/>
              <a:tabLst>
                <a:tab pos="515820" algn="l"/>
              </a:tabLst>
            </a:pPr>
            <a:r>
              <a:rPr sz="1100" i="1" spc="5" dirty="0">
                <a:latin typeface="Arial"/>
                <a:cs typeface="Arial"/>
              </a:rPr>
              <a:t>The</a:t>
            </a:r>
            <a:r>
              <a:rPr sz="1100" i="1" spc="-5" dirty="0">
                <a:latin typeface="Arial"/>
                <a:cs typeface="Arial"/>
              </a:rPr>
              <a:t> </a:t>
            </a:r>
            <a:r>
              <a:rPr sz="1100" i="1" dirty="0">
                <a:latin typeface="Arial"/>
                <a:cs typeface="Arial"/>
              </a:rPr>
              <a:t>Applicants</a:t>
            </a:r>
            <a:r>
              <a:rPr sz="1100" i="1" spc="-90" dirty="0">
                <a:latin typeface="Arial"/>
                <a:cs typeface="Arial"/>
              </a:rPr>
              <a:t> </a:t>
            </a:r>
            <a:r>
              <a:rPr sz="1100" i="1" spc="5" dirty="0">
                <a:latin typeface="Arial"/>
                <a:cs typeface="Arial"/>
              </a:rPr>
              <a:t>and</a:t>
            </a:r>
            <a:r>
              <a:rPr sz="1100" i="1" spc="-50" dirty="0">
                <a:latin typeface="Arial"/>
                <a:cs typeface="Arial"/>
              </a:rPr>
              <a:t> </a:t>
            </a:r>
            <a:r>
              <a:rPr sz="1100" i="1" spc="-5" dirty="0">
                <a:latin typeface="Arial"/>
                <a:cs typeface="Arial"/>
              </a:rPr>
              <a:t>Administrator</a:t>
            </a:r>
            <a:r>
              <a:rPr sz="1100" i="1" spc="-70" dirty="0">
                <a:latin typeface="Arial"/>
                <a:cs typeface="Arial"/>
              </a:rPr>
              <a:t> </a:t>
            </a:r>
            <a:r>
              <a:rPr sz="1100" i="1" dirty="0">
                <a:latin typeface="Arial"/>
                <a:cs typeface="Arial"/>
              </a:rPr>
              <a:t>must</a:t>
            </a:r>
            <a:r>
              <a:rPr sz="1100" i="1" spc="-50" dirty="0">
                <a:latin typeface="Arial"/>
                <a:cs typeface="Arial"/>
              </a:rPr>
              <a:t> </a:t>
            </a:r>
            <a:r>
              <a:rPr sz="1100" i="1" spc="5" dirty="0">
                <a:latin typeface="Arial"/>
                <a:cs typeface="Arial"/>
              </a:rPr>
              <a:t>have</a:t>
            </a:r>
            <a:r>
              <a:rPr sz="1100" i="1" spc="-50" dirty="0">
                <a:latin typeface="Arial"/>
                <a:cs typeface="Arial"/>
              </a:rPr>
              <a:t> </a:t>
            </a:r>
            <a:r>
              <a:rPr sz="1100" i="1" spc="5" dirty="0">
                <a:latin typeface="Arial"/>
                <a:cs typeface="Arial"/>
              </a:rPr>
              <a:t>basic</a:t>
            </a:r>
            <a:r>
              <a:rPr sz="1100" i="1" spc="-145" dirty="0">
                <a:latin typeface="Arial"/>
                <a:cs typeface="Arial"/>
              </a:rPr>
              <a:t> </a:t>
            </a:r>
            <a:r>
              <a:rPr sz="1100" i="1" spc="5" dirty="0">
                <a:latin typeface="Arial"/>
                <a:cs typeface="Arial"/>
              </a:rPr>
              <a:t>knowledge</a:t>
            </a:r>
            <a:r>
              <a:rPr sz="1100" i="1" spc="-55" dirty="0">
                <a:latin typeface="Arial"/>
                <a:cs typeface="Arial"/>
              </a:rPr>
              <a:t> </a:t>
            </a:r>
            <a:r>
              <a:rPr sz="1100" i="1" dirty="0">
                <a:latin typeface="Arial"/>
                <a:cs typeface="Arial"/>
              </a:rPr>
              <a:t>of</a:t>
            </a:r>
            <a:r>
              <a:rPr sz="1100" i="1" spc="-25" dirty="0">
                <a:latin typeface="Arial"/>
                <a:cs typeface="Arial"/>
              </a:rPr>
              <a:t> </a:t>
            </a:r>
            <a:r>
              <a:rPr sz="1100" i="1" spc="-5" dirty="0">
                <a:latin typeface="Arial"/>
                <a:cs typeface="Arial"/>
              </a:rPr>
              <a:t>computers</a:t>
            </a:r>
            <a:r>
              <a:rPr sz="1100" i="1" spc="-80" dirty="0">
                <a:latin typeface="Arial"/>
                <a:cs typeface="Arial"/>
              </a:rPr>
              <a:t> </a:t>
            </a:r>
            <a:r>
              <a:rPr sz="1100" i="1" spc="5" dirty="0">
                <a:latin typeface="Arial"/>
                <a:cs typeface="Arial"/>
              </a:rPr>
              <a:t>and</a:t>
            </a:r>
            <a:r>
              <a:rPr sz="1100" i="1" spc="-30" dirty="0">
                <a:latin typeface="Arial"/>
                <a:cs typeface="Arial"/>
              </a:rPr>
              <a:t> </a:t>
            </a:r>
            <a:r>
              <a:rPr sz="1100" i="1" dirty="0">
                <a:latin typeface="Arial"/>
                <a:cs typeface="Arial"/>
              </a:rPr>
              <a:t>English</a:t>
            </a:r>
            <a:r>
              <a:rPr sz="1100" i="1" spc="255" dirty="0">
                <a:latin typeface="Arial"/>
                <a:cs typeface="Arial"/>
              </a:rPr>
              <a:t> </a:t>
            </a:r>
            <a:r>
              <a:rPr sz="1100" i="1" spc="-5" dirty="0">
                <a:latin typeface="Arial"/>
                <a:cs typeface="Arial"/>
              </a:rPr>
              <a:t>Language.</a:t>
            </a:r>
            <a:endParaRPr sz="1100" dirty="0">
              <a:latin typeface="Arial"/>
              <a:cs typeface="Arial"/>
            </a:endParaRPr>
          </a:p>
          <a:p>
            <a:pPr lvl="2">
              <a:spcBef>
                <a:spcPts val="40"/>
              </a:spcBef>
              <a:buFont typeface="Arial"/>
              <a:buChar char="•"/>
            </a:pPr>
            <a:endParaRPr sz="1000" dirty="0">
              <a:latin typeface="Arial"/>
              <a:cs typeface="Arial"/>
            </a:endParaRPr>
          </a:p>
          <a:p>
            <a:pPr marL="515189" lvl="2" indent="-50399">
              <a:buSzPct val="90909"/>
              <a:buChar char="•"/>
              <a:tabLst>
                <a:tab pos="515820" algn="l"/>
              </a:tabLst>
            </a:pPr>
            <a:r>
              <a:rPr sz="1100" i="1" spc="5" dirty="0">
                <a:latin typeface="Arial"/>
                <a:cs typeface="Arial"/>
              </a:rPr>
              <a:t>The</a:t>
            </a:r>
            <a:r>
              <a:rPr sz="1100" i="1" spc="-5" dirty="0">
                <a:latin typeface="Arial"/>
                <a:cs typeface="Arial"/>
              </a:rPr>
              <a:t> </a:t>
            </a:r>
            <a:r>
              <a:rPr sz="1100" i="1" dirty="0">
                <a:latin typeface="Arial"/>
                <a:cs typeface="Arial"/>
              </a:rPr>
              <a:t>applicants</a:t>
            </a:r>
            <a:r>
              <a:rPr sz="1100" i="1" spc="-110" dirty="0">
                <a:latin typeface="Arial"/>
                <a:cs typeface="Arial"/>
              </a:rPr>
              <a:t> </a:t>
            </a:r>
            <a:r>
              <a:rPr sz="1100" i="1" dirty="0">
                <a:latin typeface="Arial"/>
                <a:cs typeface="Arial"/>
              </a:rPr>
              <a:t>may</a:t>
            </a:r>
            <a:r>
              <a:rPr sz="1100" i="1" spc="-20" dirty="0">
                <a:latin typeface="Arial"/>
                <a:cs typeface="Arial"/>
              </a:rPr>
              <a:t> </a:t>
            </a:r>
            <a:r>
              <a:rPr sz="1100" i="1" dirty="0">
                <a:latin typeface="Arial"/>
                <a:cs typeface="Arial"/>
              </a:rPr>
              <a:t>be</a:t>
            </a:r>
            <a:r>
              <a:rPr sz="1100" i="1" spc="-35" dirty="0">
                <a:latin typeface="Arial"/>
                <a:cs typeface="Arial"/>
              </a:rPr>
              <a:t> </a:t>
            </a:r>
            <a:r>
              <a:rPr sz="1100" i="1" spc="-5" dirty="0">
                <a:latin typeface="Arial"/>
                <a:cs typeface="Arial"/>
              </a:rPr>
              <a:t>required</a:t>
            </a:r>
            <a:r>
              <a:rPr sz="1100" i="1" spc="-70" dirty="0">
                <a:latin typeface="Arial"/>
                <a:cs typeface="Arial"/>
              </a:rPr>
              <a:t> </a:t>
            </a:r>
            <a:r>
              <a:rPr sz="1100" i="1" dirty="0">
                <a:latin typeface="Arial"/>
                <a:cs typeface="Arial"/>
              </a:rPr>
              <a:t>to</a:t>
            </a:r>
            <a:r>
              <a:rPr sz="1100" i="1" spc="-10" dirty="0">
                <a:latin typeface="Arial"/>
                <a:cs typeface="Arial"/>
              </a:rPr>
              <a:t> </a:t>
            </a:r>
            <a:r>
              <a:rPr sz="1100" i="1" dirty="0">
                <a:latin typeface="Arial"/>
                <a:cs typeface="Arial"/>
              </a:rPr>
              <a:t>scan</a:t>
            </a:r>
            <a:r>
              <a:rPr sz="1100" i="1" spc="-35" dirty="0">
                <a:latin typeface="Arial"/>
                <a:cs typeface="Arial"/>
              </a:rPr>
              <a:t> </a:t>
            </a:r>
            <a:r>
              <a:rPr sz="1100" i="1" dirty="0">
                <a:latin typeface="Arial"/>
                <a:cs typeface="Arial"/>
              </a:rPr>
              <a:t>the</a:t>
            </a:r>
            <a:r>
              <a:rPr sz="1100" i="1" spc="-25" dirty="0">
                <a:latin typeface="Arial"/>
                <a:cs typeface="Arial"/>
              </a:rPr>
              <a:t> </a:t>
            </a:r>
            <a:r>
              <a:rPr sz="1100" i="1" dirty="0">
                <a:latin typeface="Arial"/>
                <a:cs typeface="Arial"/>
              </a:rPr>
              <a:t>documents</a:t>
            </a:r>
            <a:r>
              <a:rPr sz="1100" i="1" spc="-90" dirty="0">
                <a:latin typeface="Arial"/>
                <a:cs typeface="Arial"/>
              </a:rPr>
              <a:t> </a:t>
            </a:r>
            <a:r>
              <a:rPr sz="1100" i="1" spc="5" dirty="0">
                <a:latin typeface="Arial"/>
                <a:cs typeface="Arial"/>
              </a:rPr>
              <a:t>and</a:t>
            </a:r>
            <a:r>
              <a:rPr sz="1100" i="1" spc="-95" dirty="0">
                <a:latin typeface="Arial"/>
                <a:cs typeface="Arial"/>
              </a:rPr>
              <a:t> </a:t>
            </a:r>
            <a:r>
              <a:rPr sz="1100" i="1" dirty="0">
                <a:latin typeface="Arial"/>
                <a:cs typeface="Arial"/>
              </a:rPr>
              <a:t>send.</a:t>
            </a:r>
            <a:endParaRPr sz="1100" dirty="0">
              <a:latin typeface="Arial"/>
              <a:cs typeface="Arial"/>
            </a:endParaRPr>
          </a:p>
          <a:p>
            <a:pPr lvl="2">
              <a:spcBef>
                <a:spcPts val="35"/>
              </a:spcBef>
              <a:buFont typeface="Arial"/>
              <a:buChar char="•"/>
            </a:pPr>
            <a:endParaRPr sz="1000" dirty="0">
              <a:latin typeface="Arial"/>
              <a:cs typeface="Arial"/>
            </a:endParaRPr>
          </a:p>
          <a:p>
            <a:pPr marL="515189" lvl="2" indent="-50399">
              <a:buSzPct val="90909"/>
              <a:buChar char="•"/>
              <a:tabLst>
                <a:tab pos="515820" algn="l"/>
              </a:tabLst>
            </a:pPr>
            <a:r>
              <a:rPr sz="1100" i="1" spc="5" dirty="0">
                <a:latin typeface="Arial"/>
                <a:cs typeface="Arial"/>
              </a:rPr>
              <a:t>Each</a:t>
            </a:r>
            <a:r>
              <a:rPr sz="1100" i="1" spc="-35" dirty="0">
                <a:latin typeface="Arial"/>
                <a:cs typeface="Arial"/>
              </a:rPr>
              <a:t> </a:t>
            </a:r>
            <a:r>
              <a:rPr sz="1100" i="1" dirty="0">
                <a:latin typeface="Arial"/>
                <a:cs typeface="Arial"/>
              </a:rPr>
              <a:t>User</a:t>
            </a:r>
            <a:r>
              <a:rPr sz="1100" i="1" spc="-50" dirty="0">
                <a:latin typeface="Arial"/>
                <a:cs typeface="Arial"/>
              </a:rPr>
              <a:t> </a:t>
            </a:r>
            <a:r>
              <a:rPr sz="1100" i="1" dirty="0">
                <a:latin typeface="Arial"/>
                <a:cs typeface="Arial"/>
              </a:rPr>
              <a:t>must</a:t>
            </a:r>
            <a:r>
              <a:rPr sz="1100" i="1" spc="-35" dirty="0">
                <a:latin typeface="Arial"/>
                <a:cs typeface="Arial"/>
              </a:rPr>
              <a:t> </a:t>
            </a:r>
            <a:r>
              <a:rPr sz="1100" i="1" spc="5" dirty="0">
                <a:latin typeface="Arial"/>
                <a:cs typeface="Arial"/>
              </a:rPr>
              <a:t>have</a:t>
            </a:r>
            <a:r>
              <a:rPr sz="1100" i="1" spc="-85" dirty="0">
                <a:latin typeface="Arial"/>
                <a:cs typeface="Arial"/>
              </a:rPr>
              <a:t> </a:t>
            </a:r>
            <a:r>
              <a:rPr sz="1100" i="1" dirty="0">
                <a:latin typeface="Arial"/>
                <a:cs typeface="Arial"/>
              </a:rPr>
              <a:t>a</a:t>
            </a:r>
            <a:r>
              <a:rPr sz="1100" i="1" spc="-10" dirty="0">
                <a:latin typeface="Arial"/>
                <a:cs typeface="Arial"/>
              </a:rPr>
              <a:t> </a:t>
            </a:r>
            <a:r>
              <a:rPr sz="1100" i="1" spc="-5" dirty="0">
                <a:latin typeface="Arial"/>
                <a:cs typeface="Arial"/>
              </a:rPr>
              <a:t>UserID</a:t>
            </a:r>
            <a:r>
              <a:rPr sz="1100" i="1" spc="-20" dirty="0">
                <a:latin typeface="Arial"/>
                <a:cs typeface="Arial"/>
              </a:rPr>
              <a:t> </a:t>
            </a:r>
            <a:r>
              <a:rPr sz="1100" i="1" spc="5" dirty="0">
                <a:latin typeface="Arial"/>
                <a:cs typeface="Arial"/>
              </a:rPr>
              <a:t>and</a:t>
            </a:r>
            <a:r>
              <a:rPr sz="1100" i="1" spc="-60" dirty="0">
                <a:latin typeface="Arial"/>
                <a:cs typeface="Arial"/>
              </a:rPr>
              <a:t> </a:t>
            </a:r>
            <a:r>
              <a:rPr sz="1100" i="1" dirty="0">
                <a:latin typeface="Arial"/>
                <a:cs typeface="Arial"/>
              </a:rPr>
              <a:t>password</a:t>
            </a:r>
            <a:endParaRPr sz="1100" dirty="0">
              <a:latin typeface="Arial"/>
              <a:cs typeface="Arial"/>
            </a:endParaRPr>
          </a:p>
          <a:p>
            <a:pPr lvl="2">
              <a:spcBef>
                <a:spcPts val="45"/>
              </a:spcBef>
              <a:buFont typeface="Arial"/>
              <a:buChar char="•"/>
            </a:pPr>
            <a:endParaRPr sz="1000" dirty="0">
              <a:latin typeface="Arial"/>
              <a:cs typeface="Arial"/>
            </a:endParaRPr>
          </a:p>
          <a:p>
            <a:pPr marL="515189" lvl="2" indent="-50399">
              <a:buSzPct val="90909"/>
              <a:buChar char="•"/>
              <a:tabLst>
                <a:tab pos="515820" algn="l"/>
              </a:tabLst>
            </a:pPr>
            <a:r>
              <a:rPr sz="1100" i="1" dirty="0">
                <a:latin typeface="Arial"/>
                <a:cs typeface="Arial"/>
              </a:rPr>
              <a:t>There must </a:t>
            </a:r>
            <a:r>
              <a:rPr sz="1100" i="1" spc="5" dirty="0">
                <a:latin typeface="Arial"/>
                <a:cs typeface="Arial"/>
              </a:rPr>
              <a:t>be an</a:t>
            </a:r>
            <a:r>
              <a:rPr sz="1100" i="1" spc="-180" dirty="0">
                <a:latin typeface="Arial"/>
                <a:cs typeface="Arial"/>
              </a:rPr>
              <a:t> </a:t>
            </a:r>
            <a:r>
              <a:rPr sz="1100" i="1" spc="-5" dirty="0">
                <a:latin typeface="Arial"/>
                <a:cs typeface="Arial"/>
              </a:rPr>
              <a:t>Administrator</a:t>
            </a:r>
            <a:endParaRPr sz="1100" dirty="0">
              <a:latin typeface="Arial"/>
              <a:cs typeface="Arial"/>
            </a:endParaRPr>
          </a:p>
          <a:p>
            <a:pPr lvl="2">
              <a:lnSpc>
                <a:spcPct val="100000"/>
              </a:lnSpc>
              <a:buFont typeface="Arial"/>
              <a:buChar char="•"/>
            </a:pPr>
            <a:endParaRPr sz="1000" dirty="0">
              <a:latin typeface="Arial"/>
              <a:cs typeface="Arial"/>
            </a:endParaRPr>
          </a:p>
          <a:p>
            <a:pPr marL="515189" lvl="2" indent="-50399">
              <a:buSzPct val="90909"/>
              <a:buChar char="•"/>
              <a:tabLst>
                <a:tab pos="515820" algn="l"/>
              </a:tabLst>
            </a:pPr>
            <a:r>
              <a:rPr sz="1100" i="1" spc="5" dirty="0">
                <a:latin typeface="Arial"/>
                <a:cs typeface="Arial"/>
              </a:rPr>
              <a:t>Internet</a:t>
            </a:r>
            <a:r>
              <a:rPr sz="1100" i="1" spc="-114" dirty="0">
                <a:latin typeface="Arial"/>
                <a:cs typeface="Arial"/>
              </a:rPr>
              <a:t> </a:t>
            </a:r>
            <a:r>
              <a:rPr sz="1100" i="1" dirty="0">
                <a:latin typeface="Arial"/>
                <a:cs typeface="Arial"/>
              </a:rPr>
              <a:t>connection</a:t>
            </a:r>
            <a:r>
              <a:rPr sz="1100" i="1" spc="-105" dirty="0">
                <a:latin typeface="Arial"/>
                <a:cs typeface="Arial"/>
              </a:rPr>
              <a:t> </a:t>
            </a:r>
            <a:r>
              <a:rPr sz="1100" i="1" spc="-5" dirty="0">
                <a:latin typeface="Arial"/>
                <a:cs typeface="Arial"/>
              </a:rPr>
              <a:t>is</a:t>
            </a:r>
            <a:r>
              <a:rPr sz="1100" i="1" spc="-30" dirty="0">
                <a:latin typeface="Arial"/>
                <a:cs typeface="Arial"/>
              </a:rPr>
              <a:t> </a:t>
            </a:r>
            <a:r>
              <a:rPr sz="1100" i="1" dirty="0">
                <a:latin typeface="Arial"/>
                <a:cs typeface="Arial"/>
              </a:rPr>
              <a:t>a</a:t>
            </a:r>
            <a:r>
              <a:rPr sz="1100" i="1" spc="-35" dirty="0">
                <a:latin typeface="Arial"/>
                <a:cs typeface="Arial"/>
              </a:rPr>
              <a:t> </a:t>
            </a:r>
            <a:r>
              <a:rPr sz="1100" i="1" dirty="0">
                <a:latin typeface="Arial"/>
                <a:cs typeface="Arial"/>
              </a:rPr>
              <a:t>must</a:t>
            </a:r>
            <a:endParaRPr sz="1100" dirty="0">
              <a:latin typeface="Arial"/>
              <a:cs typeface="Arial"/>
            </a:endParaRPr>
          </a:p>
          <a:p>
            <a:pPr lvl="2">
              <a:spcBef>
                <a:spcPts val="35"/>
              </a:spcBef>
              <a:buFont typeface="Arial"/>
              <a:buChar char="•"/>
            </a:pPr>
            <a:endParaRPr sz="1000" dirty="0">
              <a:latin typeface="Arial"/>
              <a:cs typeface="Arial"/>
            </a:endParaRPr>
          </a:p>
          <a:p>
            <a:pPr marL="515189" lvl="2" indent="-50399">
              <a:spcBef>
                <a:spcPts val="5"/>
              </a:spcBef>
              <a:buSzPct val="90909"/>
              <a:buChar char="•"/>
              <a:tabLst>
                <a:tab pos="515820" algn="l"/>
              </a:tabLst>
            </a:pPr>
            <a:r>
              <a:rPr sz="1100" i="1" dirty="0">
                <a:latin typeface="Arial"/>
                <a:cs typeface="Arial"/>
              </a:rPr>
              <a:t>Proper</a:t>
            </a:r>
            <a:r>
              <a:rPr sz="1100" i="1" spc="-70" dirty="0">
                <a:latin typeface="Arial"/>
                <a:cs typeface="Arial"/>
              </a:rPr>
              <a:t> </a:t>
            </a:r>
            <a:r>
              <a:rPr sz="1100" i="1" spc="5" dirty="0">
                <a:latin typeface="Arial"/>
                <a:cs typeface="Arial"/>
              </a:rPr>
              <a:t>browsers</a:t>
            </a:r>
            <a:r>
              <a:rPr sz="1100" i="1" spc="-90" dirty="0">
                <a:latin typeface="Arial"/>
                <a:cs typeface="Arial"/>
              </a:rPr>
              <a:t> </a:t>
            </a:r>
            <a:r>
              <a:rPr sz="1100" i="1" spc="5" dirty="0">
                <a:latin typeface="Arial"/>
                <a:cs typeface="Arial"/>
              </a:rPr>
              <a:t>should</a:t>
            </a:r>
            <a:r>
              <a:rPr sz="1100" i="1" spc="-60" dirty="0">
                <a:latin typeface="Arial"/>
                <a:cs typeface="Arial"/>
              </a:rPr>
              <a:t> </a:t>
            </a:r>
            <a:r>
              <a:rPr sz="1100" i="1" spc="5" dirty="0">
                <a:latin typeface="Arial"/>
                <a:cs typeface="Arial"/>
              </a:rPr>
              <a:t>be</a:t>
            </a:r>
            <a:r>
              <a:rPr sz="1100" i="1" spc="-55" dirty="0">
                <a:latin typeface="Arial"/>
                <a:cs typeface="Arial"/>
              </a:rPr>
              <a:t> </a:t>
            </a:r>
            <a:r>
              <a:rPr sz="1100" i="1" dirty="0">
                <a:latin typeface="Arial"/>
                <a:cs typeface="Arial"/>
              </a:rPr>
              <a:t>installed</a:t>
            </a:r>
            <a:r>
              <a:rPr sz="1100" i="1" spc="-55" dirty="0">
                <a:latin typeface="Arial"/>
                <a:cs typeface="Arial"/>
              </a:rPr>
              <a:t> </a:t>
            </a:r>
            <a:r>
              <a:rPr sz="1100" i="1" dirty="0">
                <a:latin typeface="Arial"/>
                <a:cs typeface="Arial"/>
              </a:rPr>
              <a:t>in</a:t>
            </a:r>
            <a:r>
              <a:rPr sz="1100" i="1" spc="-95" dirty="0">
                <a:latin typeface="Arial"/>
                <a:cs typeface="Arial"/>
              </a:rPr>
              <a:t> </a:t>
            </a:r>
            <a:r>
              <a:rPr sz="1100" i="1" dirty="0">
                <a:latin typeface="Arial"/>
                <a:cs typeface="Arial"/>
              </a:rPr>
              <a:t>the</a:t>
            </a:r>
            <a:r>
              <a:rPr sz="1100" i="1" spc="-35" dirty="0">
                <a:latin typeface="Arial"/>
                <a:cs typeface="Arial"/>
              </a:rPr>
              <a:t> </a:t>
            </a:r>
            <a:r>
              <a:rPr sz="1100" i="1" spc="-5" dirty="0">
                <a:latin typeface="Arial"/>
                <a:cs typeface="Arial"/>
              </a:rPr>
              <a:t>user’s</a:t>
            </a:r>
            <a:r>
              <a:rPr sz="1100" i="1" spc="-15" dirty="0">
                <a:latin typeface="Arial"/>
                <a:cs typeface="Arial"/>
              </a:rPr>
              <a:t> </a:t>
            </a:r>
            <a:r>
              <a:rPr sz="1100" i="1" dirty="0">
                <a:latin typeface="Arial"/>
                <a:cs typeface="Arial"/>
              </a:rPr>
              <a:t>system</a:t>
            </a:r>
            <a:endParaRPr sz="1100" dirty="0">
              <a:latin typeface="Arial"/>
              <a:cs typeface="Arial"/>
            </a:endParaRPr>
          </a:p>
          <a:p>
            <a:pPr marL="263252">
              <a:spcBef>
                <a:spcPts val="885"/>
              </a:spcBef>
            </a:pPr>
            <a:r>
              <a:rPr b="1" spc="5" dirty="0">
                <a:latin typeface="Times New Roman"/>
                <a:cs typeface="Times New Roman"/>
              </a:rPr>
              <a:t>9. </a:t>
            </a:r>
            <a:r>
              <a:rPr b="1" spc="-5" dirty="0">
                <a:latin typeface="Times New Roman"/>
                <a:cs typeface="Times New Roman"/>
              </a:rPr>
              <a:t>External </a:t>
            </a:r>
            <a:r>
              <a:rPr b="1" spc="-10" dirty="0">
                <a:latin typeface="Times New Roman"/>
                <a:cs typeface="Times New Roman"/>
              </a:rPr>
              <a:t>Interface</a:t>
            </a:r>
            <a:r>
              <a:rPr b="1" spc="-245" dirty="0">
                <a:latin typeface="Times New Roman"/>
                <a:cs typeface="Times New Roman"/>
              </a:rPr>
              <a:t> </a:t>
            </a:r>
            <a:r>
              <a:rPr b="1" spc="-20" dirty="0">
                <a:latin typeface="Times New Roman"/>
                <a:cs typeface="Times New Roman"/>
              </a:rPr>
              <a:t>Requirements</a:t>
            </a:r>
            <a:endParaRPr dirty="0">
              <a:latin typeface="Times New Roman"/>
              <a:cs typeface="Times New Roman"/>
            </a:endParaRPr>
          </a:p>
          <a:p>
            <a:pPr marL="574391" indent="-311750">
              <a:spcBef>
                <a:spcPts val="1310"/>
              </a:spcBef>
              <a:buAutoNum type="arabicPeriod"/>
              <a:tabLst>
                <a:tab pos="574391" algn="l"/>
                <a:tab pos="575012" algn="l"/>
              </a:tabLst>
            </a:pPr>
            <a:r>
              <a:rPr sz="1400" b="1" spc="-5" dirty="0">
                <a:latin typeface="Times New Roman"/>
                <a:cs typeface="Times New Roman"/>
              </a:rPr>
              <a:t>User</a:t>
            </a:r>
            <a:r>
              <a:rPr sz="1400" b="1" spc="-40" dirty="0">
                <a:latin typeface="Times New Roman"/>
                <a:cs typeface="Times New Roman"/>
              </a:rPr>
              <a:t> </a:t>
            </a:r>
            <a:r>
              <a:rPr sz="1400" b="1" spc="-5" dirty="0">
                <a:latin typeface="Times New Roman"/>
                <a:cs typeface="Times New Roman"/>
              </a:rPr>
              <a:t>Interfaces</a:t>
            </a:r>
            <a:endParaRPr sz="1400" dirty="0">
              <a:latin typeface="Times New Roman"/>
              <a:cs typeface="Times New Roman"/>
            </a:endParaRPr>
          </a:p>
          <a:p>
            <a:pPr>
              <a:spcBef>
                <a:spcPts val="25"/>
              </a:spcBef>
              <a:buFont typeface="Times New Roman"/>
              <a:buAutoNum type="arabicPeriod"/>
            </a:pPr>
            <a:endParaRPr sz="1200" dirty="0">
              <a:latin typeface="Times New Roman"/>
              <a:cs typeface="Times New Roman"/>
            </a:endParaRPr>
          </a:p>
          <a:p>
            <a:pPr marL="774669" lvl="1" indent="-227990">
              <a:buAutoNum type="alphaLcPeriod" startAt="3"/>
              <a:tabLst>
                <a:tab pos="775303" algn="l"/>
              </a:tabLst>
            </a:pPr>
            <a:r>
              <a:rPr sz="1200" i="1" spc="-5" dirty="0">
                <a:latin typeface="Arial"/>
                <a:cs typeface="Arial"/>
              </a:rPr>
              <a:t>Uses java(legacy </a:t>
            </a:r>
            <a:r>
              <a:rPr sz="1200" i="1" spc="-10" dirty="0">
                <a:latin typeface="Arial"/>
                <a:cs typeface="Arial"/>
              </a:rPr>
              <a:t>programming</a:t>
            </a:r>
            <a:r>
              <a:rPr sz="1200" i="1" spc="-105" dirty="0">
                <a:latin typeface="Arial"/>
                <a:cs typeface="Arial"/>
              </a:rPr>
              <a:t> </a:t>
            </a:r>
            <a:r>
              <a:rPr sz="1200" i="1" spc="-5" dirty="0">
                <a:latin typeface="Arial"/>
                <a:cs typeface="Arial"/>
              </a:rPr>
              <a:t>language)</a:t>
            </a:r>
            <a:endParaRPr sz="1200" dirty="0">
              <a:latin typeface="Arial"/>
              <a:cs typeface="Arial"/>
            </a:endParaRPr>
          </a:p>
          <a:p>
            <a:pPr marL="774669" lvl="1" indent="-227990">
              <a:spcBef>
                <a:spcPts val="815"/>
              </a:spcBef>
              <a:buAutoNum type="alphaLcPeriod" startAt="3"/>
              <a:tabLst>
                <a:tab pos="775303" algn="l"/>
              </a:tabLst>
            </a:pPr>
            <a:r>
              <a:rPr sz="1200" i="1" spc="-5" dirty="0">
                <a:latin typeface="Arial"/>
                <a:cs typeface="Arial"/>
              </a:rPr>
              <a:t>kotlin(new language introduce </a:t>
            </a:r>
            <a:r>
              <a:rPr sz="1200" i="1" spc="-20" dirty="0">
                <a:latin typeface="Arial"/>
                <a:cs typeface="Arial"/>
              </a:rPr>
              <a:t>in</a:t>
            </a:r>
            <a:r>
              <a:rPr sz="1200" i="1" spc="-190" dirty="0">
                <a:latin typeface="Arial"/>
                <a:cs typeface="Arial"/>
              </a:rPr>
              <a:t> </a:t>
            </a:r>
            <a:r>
              <a:rPr sz="1200" i="1" spc="-5" dirty="0">
                <a:latin typeface="Arial"/>
                <a:cs typeface="Arial"/>
              </a:rPr>
              <a:t>2017)</a:t>
            </a:r>
            <a:endParaRPr sz="1200" dirty="0">
              <a:latin typeface="Arial"/>
              <a:cs typeface="Arial"/>
            </a:endParaRPr>
          </a:p>
          <a:p>
            <a:pPr lvl="1">
              <a:spcBef>
                <a:spcPts val="35"/>
              </a:spcBef>
              <a:buAutoNum type="alphaLcPeriod" startAt="3"/>
            </a:pPr>
            <a:endParaRPr sz="1200" dirty="0">
              <a:latin typeface="Arial"/>
              <a:cs typeface="Arial"/>
            </a:endParaRPr>
          </a:p>
          <a:p>
            <a:pPr marL="574391" indent="-311750">
              <a:buAutoNum type="arabicPeriod"/>
              <a:tabLst>
                <a:tab pos="574391" algn="l"/>
                <a:tab pos="575012" algn="l"/>
              </a:tabLst>
            </a:pPr>
            <a:r>
              <a:rPr sz="1400" b="1" spc="-15" dirty="0">
                <a:latin typeface="Times New Roman"/>
                <a:cs typeface="Times New Roman"/>
              </a:rPr>
              <a:t>Hardware</a:t>
            </a:r>
            <a:r>
              <a:rPr sz="1400" b="1" spc="5" dirty="0">
                <a:latin typeface="Times New Roman"/>
                <a:cs typeface="Times New Roman"/>
              </a:rPr>
              <a:t> </a:t>
            </a:r>
            <a:r>
              <a:rPr sz="1400" b="1" spc="-10" dirty="0">
                <a:latin typeface="Times New Roman"/>
                <a:cs typeface="Times New Roman"/>
              </a:rPr>
              <a:t>Interfaces</a:t>
            </a:r>
            <a:endParaRPr sz="1400" dirty="0">
              <a:latin typeface="Times New Roman"/>
              <a:cs typeface="Times New Roman"/>
            </a:endParaRPr>
          </a:p>
          <a:p>
            <a:pPr>
              <a:spcBef>
                <a:spcPts val="25"/>
              </a:spcBef>
            </a:pPr>
            <a:endParaRPr sz="1200" dirty="0">
              <a:latin typeface="Times New Roman"/>
              <a:cs typeface="Times New Roman"/>
            </a:endParaRPr>
          </a:p>
          <a:p>
            <a:pPr marL="644307" indent="-154967">
              <a:buAutoNum type="alphaLcPeriod"/>
              <a:tabLst>
                <a:tab pos="644940" algn="l"/>
              </a:tabLst>
            </a:pPr>
            <a:r>
              <a:rPr sz="1100" i="1" dirty="0">
                <a:latin typeface="Arial"/>
                <a:cs typeface="Arial"/>
              </a:rPr>
              <a:t>Operating </a:t>
            </a:r>
            <a:r>
              <a:rPr sz="1100" i="1" spc="-5" dirty="0">
                <a:latin typeface="Arial"/>
                <a:cs typeface="Arial"/>
              </a:rPr>
              <a:t>system:windows,</a:t>
            </a:r>
            <a:r>
              <a:rPr sz="1100" i="1" spc="-165" dirty="0">
                <a:latin typeface="Arial"/>
                <a:cs typeface="Arial"/>
              </a:rPr>
              <a:t> </a:t>
            </a:r>
            <a:r>
              <a:rPr sz="1100" i="1" spc="-5" dirty="0">
                <a:latin typeface="Arial"/>
                <a:cs typeface="Arial"/>
              </a:rPr>
              <a:t>Linux,macOS</a:t>
            </a:r>
            <a:endParaRPr sz="1100" dirty="0">
              <a:latin typeface="Arial"/>
              <a:cs typeface="Arial"/>
            </a:endParaRPr>
          </a:p>
          <a:p>
            <a:pPr marL="689660" indent="-158087">
              <a:spcBef>
                <a:spcPts val="1010"/>
              </a:spcBef>
              <a:buAutoNum type="alphaLcPeriod"/>
              <a:tabLst>
                <a:tab pos="690289" algn="l"/>
              </a:tabLst>
            </a:pPr>
            <a:r>
              <a:rPr sz="1100" i="1" dirty="0">
                <a:latin typeface="Arial"/>
                <a:cs typeface="Arial"/>
              </a:rPr>
              <a:t>Hard disk</a:t>
            </a:r>
            <a:r>
              <a:rPr sz="1100" i="1" spc="-90" dirty="0">
                <a:latin typeface="Arial"/>
                <a:cs typeface="Arial"/>
              </a:rPr>
              <a:t> </a:t>
            </a:r>
            <a:r>
              <a:rPr sz="1100" i="1" dirty="0">
                <a:latin typeface="Arial"/>
                <a:cs typeface="Arial"/>
              </a:rPr>
              <a:t>:128Gb</a:t>
            </a:r>
            <a:endParaRPr sz="1100" dirty="0">
              <a:latin typeface="Arial"/>
              <a:cs typeface="Arial"/>
            </a:endParaRPr>
          </a:p>
          <a:p>
            <a:pPr marL="680200" indent="-148654">
              <a:spcBef>
                <a:spcPts val="890"/>
              </a:spcBef>
              <a:buAutoNum type="alphaLcPeriod"/>
              <a:tabLst>
                <a:tab pos="680829" algn="l"/>
              </a:tabLst>
            </a:pPr>
            <a:r>
              <a:rPr sz="1100" i="1" dirty="0">
                <a:latin typeface="Arial"/>
                <a:cs typeface="Arial"/>
              </a:rPr>
              <a:t>RAM:</a:t>
            </a:r>
            <a:r>
              <a:rPr sz="1100" i="1" spc="-45" dirty="0">
                <a:latin typeface="Arial"/>
                <a:cs typeface="Arial"/>
              </a:rPr>
              <a:t> </a:t>
            </a:r>
            <a:r>
              <a:rPr sz="1100" i="1" dirty="0">
                <a:latin typeface="Arial"/>
                <a:cs typeface="Arial"/>
              </a:rPr>
              <a:t>8Gb</a:t>
            </a:r>
            <a:endParaRPr sz="1100" dirty="0">
              <a:latin typeface="Arial"/>
              <a:cs typeface="Arial"/>
            </a:endParaRPr>
          </a:p>
          <a:p>
            <a:pPr>
              <a:spcBef>
                <a:spcPts val="40"/>
              </a:spcBef>
            </a:pPr>
            <a:endParaRPr sz="1100" dirty="0">
              <a:latin typeface="Arial"/>
              <a:cs typeface="Arial"/>
            </a:endParaRPr>
          </a:p>
          <a:p>
            <a:pPr marL="574391" indent="-311750">
              <a:buAutoNum type="arabicPeriod" startAt="3"/>
              <a:tabLst>
                <a:tab pos="574391" algn="l"/>
                <a:tab pos="575012" algn="l"/>
              </a:tabLst>
            </a:pPr>
            <a:r>
              <a:rPr sz="1400" b="1" spc="-15" dirty="0">
                <a:latin typeface="Times New Roman"/>
                <a:cs typeface="Times New Roman"/>
              </a:rPr>
              <a:t>Software</a:t>
            </a:r>
            <a:r>
              <a:rPr sz="1400" b="1" spc="5" dirty="0">
                <a:latin typeface="Times New Roman"/>
                <a:cs typeface="Times New Roman"/>
              </a:rPr>
              <a:t> </a:t>
            </a:r>
            <a:r>
              <a:rPr sz="1400" b="1" spc="-10" dirty="0">
                <a:latin typeface="Times New Roman"/>
                <a:cs typeface="Times New Roman"/>
              </a:rPr>
              <a:t>Interfaces</a:t>
            </a:r>
            <a:endParaRPr sz="1400" dirty="0">
              <a:latin typeface="Times New Roman"/>
              <a:cs typeface="Times New Roman"/>
            </a:endParaRPr>
          </a:p>
          <a:p>
            <a:pPr>
              <a:spcBef>
                <a:spcPts val="25"/>
              </a:spcBef>
              <a:buFont typeface="Times New Roman"/>
              <a:buAutoNum type="arabicPeriod" startAt="3"/>
            </a:pPr>
            <a:endParaRPr sz="1200" dirty="0">
              <a:latin typeface="Times New Roman"/>
              <a:cs typeface="Times New Roman"/>
            </a:endParaRPr>
          </a:p>
          <a:p>
            <a:pPr marL="677042"/>
            <a:r>
              <a:rPr sz="1100" i="1" spc="-5" dirty="0">
                <a:latin typeface="Arial"/>
                <a:cs typeface="Arial"/>
              </a:rPr>
              <a:t>Windows,Linux,macOS</a:t>
            </a:r>
            <a:endParaRPr sz="1100" dirty="0">
              <a:latin typeface="Arial"/>
              <a:cs typeface="Arial"/>
            </a:endParaRPr>
          </a:p>
          <a:p>
            <a:pPr>
              <a:spcBef>
                <a:spcPts val="30"/>
              </a:spcBef>
            </a:pPr>
            <a:endParaRPr sz="1200" dirty="0">
              <a:latin typeface="Arial"/>
              <a:cs typeface="Arial"/>
            </a:endParaRPr>
          </a:p>
          <a:p>
            <a:pPr marL="574391" indent="-311750">
              <a:buAutoNum type="arabicPeriod" startAt="4"/>
              <a:tabLst>
                <a:tab pos="574391" algn="l"/>
                <a:tab pos="575012" algn="l"/>
              </a:tabLst>
            </a:pPr>
            <a:r>
              <a:rPr sz="1400" b="1" spc="-20" dirty="0">
                <a:latin typeface="Times New Roman"/>
                <a:cs typeface="Times New Roman"/>
              </a:rPr>
              <a:t>Communications</a:t>
            </a:r>
            <a:r>
              <a:rPr sz="1400" b="1" spc="140" dirty="0">
                <a:latin typeface="Times New Roman"/>
                <a:cs typeface="Times New Roman"/>
              </a:rPr>
              <a:t> </a:t>
            </a:r>
            <a:r>
              <a:rPr sz="1400" b="1" spc="-10" dirty="0">
                <a:latin typeface="Times New Roman"/>
                <a:cs typeface="Times New Roman"/>
              </a:rPr>
              <a:t>Interfaces</a:t>
            </a:r>
            <a:endParaRPr sz="1400" dirty="0">
              <a:latin typeface="Times New Roman"/>
              <a:cs typeface="Times New Roman"/>
            </a:endParaRPr>
          </a:p>
          <a:p>
            <a:pPr>
              <a:spcBef>
                <a:spcPts val="25"/>
              </a:spcBef>
            </a:pPr>
            <a:endParaRPr sz="1200" dirty="0">
              <a:latin typeface="Times New Roman"/>
              <a:cs typeface="Times New Roman"/>
            </a:endParaRPr>
          </a:p>
          <a:p>
            <a:pPr marL="716740">
              <a:spcBef>
                <a:spcPts val="5"/>
              </a:spcBef>
            </a:pPr>
            <a:r>
              <a:rPr sz="1100" i="1" spc="5" dirty="0">
                <a:latin typeface="Arial"/>
                <a:cs typeface="Arial"/>
              </a:rPr>
              <a:t>Window, and </a:t>
            </a:r>
            <a:r>
              <a:rPr sz="1100" i="1" spc="-5" dirty="0">
                <a:latin typeface="Arial"/>
                <a:cs typeface="Arial"/>
              </a:rPr>
              <a:t>supported</a:t>
            </a:r>
            <a:r>
              <a:rPr sz="1100" i="1" spc="-220" dirty="0">
                <a:latin typeface="Arial"/>
                <a:cs typeface="Arial"/>
              </a:rPr>
              <a:t> </a:t>
            </a:r>
            <a:r>
              <a:rPr sz="1100" i="1" dirty="0">
                <a:latin typeface="Arial"/>
                <a:cs typeface="Arial"/>
              </a:rPr>
              <a:t>browsers</a:t>
            </a:r>
            <a:endParaRPr sz="1100" dirty="0">
              <a:latin typeface="Arial"/>
              <a:cs typeface="Arial"/>
            </a:endParaRPr>
          </a:p>
        </p:txBody>
      </p:sp>
      <p:sp>
        <p:nvSpPr>
          <p:cNvPr id="4" name="object 4"/>
          <p:cNvSpPr/>
          <p:nvPr/>
        </p:nvSpPr>
        <p:spPr>
          <a:xfrm>
            <a:off x="393280" y="234695"/>
            <a:ext cx="9271635" cy="7303134"/>
          </a:xfrm>
          <a:custGeom>
            <a:avLst/>
            <a:gdLst/>
            <a:ahLst/>
            <a:cxnLst/>
            <a:rect l="l" t="t" r="r" b="b"/>
            <a:pathLst>
              <a:path w="9271635" h="7303134">
                <a:moveTo>
                  <a:pt x="72948" y="36474"/>
                </a:moveTo>
                <a:lnTo>
                  <a:pt x="61137" y="36474"/>
                </a:lnTo>
                <a:lnTo>
                  <a:pt x="61137" y="7266203"/>
                </a:lnTo>
                <a:lnTo>
                  <a:pt x="72948" y="7266203"/>
                </a:lnTo>
                <a:lnTo>
                  <a:pt x="72948" y="36474"/>
                </a:lnTo>
                <a:close/>
              </a:path>
              <a:path w="9271635" h="7303134">
                <a:moveTo>
                  <a:pt x="9210421" y="37084"/>
                </a:moveTo>
                <a:lnTo>
                  <a:pt x="72974" y="37084"/>
                </a:lnTo>
                <a:lnTo>
                  <a:pt x="72974" y="43434"/>
                </a:lnTo>
                <a:lnTo>
                  <a:pt x="9198610" y="43434"/>
                </a:lnTo>
                <a:lnTo>
                  <a:pt x="9198610" y="7259574"/>
                </a:lnTo>
                <a:lnTo>
                  <a:pt x="72974" y="7259574"/>
                </a:lnTo>
                <a:lnTo>
                  <a:pt x="72974" y="7265924"/>
                </a:lnTo>
                <a:lnTo>
                  <a:pt x="9210421" y="7265924"/>
                </a:lnTo>
                <a:lnTo>
                  <a:pt x="9210421" y="7259574"/>
                </a:lnTo>
                <a:lnTo>
                  <a:pt x="9210421" y="43434"/>
                </a:lnTo>
                <a:lnTo>
                  <a:pt x="9210421" y="37084"/>
                </a:lnTo>
                <a:close/>
              </a:path>
              <a:path w="9271635" h="7303134">
                <a:moveTo>
                  <a:pt x="9271508" y="0"/>
                </a:moveTo>
                <a:lnTo>
                  <a:pt x="9222232" y="0"/>
                </a:lnTo>
                <a:lnTo>
                  <a:pt x="9222232" y="254"/>
                </a:lnTo>
                <a:lnTo>
                  <a:pt x="0" y="254"/>
                </a:lnTo>
                <a:lnTo>
                  <a:pt x="0" y="29464"/>
                </a:lnTo>
                <a:lnTo>
                  <a:pt x="0" y="7273544"/>
                </a:lnTo>
                <a:lnTo>
                  <a:pt x="0" y="7302754"/>
                </a:lnTo>
                <a:lnTo>
                  <a:pt x="9271508" y="7302754"/>
                </a:lnTo>
                <a:lnTo>
                  <a:pt x="9271508" y="7273544"/>
                </a:lnTo>
                <a:lnTo>
                  <a:pt x="49301" y="7273544"/>
                </a:lnTo>
                <a:lnTo>
                  <a:pt x="49301" y="29464"/>
                </a:lnTo>
                <a:lnTo>
                  <a:pt x="9222232" y="29464"/>
                </a:lnTo>
                <a:lnTo>
                  <a:pt x="9222232" y="7273277"/>
                </a:lnTo>
                <a:lnTo>
                  <a:pt x="9271508" y="7273277"/>
                </a:lnTo>
                <a:lnTo>
                  <a:pt x="9271508" y="0"/>
                </a:lnTo>
                <a:close/>
              </a:path>
            </a:pathLst>
          </a:custGeom>
          <a:solidFill>
            <a:srgbClr val="000000"/>
          </a:solidFill>
        </p:spPr>
        <p:txBody>
          <a:bodyPr wrap="square" lIns="0" tIns="0" rIns="0" bIns="0" rtlCol="0"/>
          <a:lstStyle/>
          <a:p>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0058400" cy="7772400"/>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p:nvPr>
        </p:nvSpPr>
        <p:spPr>
          <a:xfrm>
            <a:off x="1047433" y="371712"/>
            <a:ext cx="1998981" cy="274333"/>
          </a:xfrm>
          <a:prstGeom prst="rect">
            <a:avLst/>
          </a:prstGeom>
        </p:spPr>
        <p:txBody>
          <a:bodyPr vert="horz" wrap="square" lIns="0" tIns="12600" rIns="0" bIns="0" rtlCol="0">
            <a:spAutoFit/>
          </a:bodyPr>
          <a:lstStyle/>
          <a:p>
            <a:pPr marL="12600">
              <a:spcBef>
                <a:spcPts val="100"/>
              </a:spcBef>
            </a:pPr>
            <a:r>
              <a:rPr sz="1700" b="1" spc="-5" dirty="0">
                <a:solidFill>
                  <a:srgbClr val="000000"/>
                </a:solidFill>
                <a:latin typeface="Times New Roman"/>
                <a:cs typeface="Times New Roman"/>
              </a:rPr>
              <a:t>10. System</a:t>
            </a:r>
            <a:r>
              <a:rPr sz="1700" b="1" spc="-215" dirty="0">
                <a:solidFill>
                  <a:srgbClr val="000000"/>
                </a:solidFill>
                <a:latin typeface="Times New Roman"/>
                <a:cs typeface="Times New Roman"/>
              </a:rPr>
              <a:t> </a:t>
            </a:r>
            <a:r>
              <a:rPr sz="1700" b="1" spc="-15" dirty="0">
                <a:solidFill>
                  <a:srgbClr val="000000"/>
                </a:solidFill>
                <a:latin typeface="Times New Roman"/>
                <a:cs typeface="Times New Roman"/>
              </a:rPr>
              <a:t>Features</a:t>
            </a:r>
            <a:endParaRPr sz="1700" dirty="0">
              <a:latin typeface="Times New Roman"/>
              <a:cs typeface="Times New Roman"/>
            </a:endParaRPr>
          </a:p>
        </p:txBody>
      </p:sp>
      <p:sp>
        <p:nvSpPr>
          <p:cNvPr id="4" name="object 4"/>
          <p:cNvSpPr txBox="1"/>
          <p:nvPr/>
        </p:nvSpPr>
        <p:spPr>
          <a:xfrm>
            <a:off x="647801" y="814255"/>
            <a:ext cx="8376920" cy="6515786"/>
          </a:xfrm>
          <a:prstGeom prst="rect">
            <a:avLst/>
          </a:prstGeom>
        </p:spPr>
        <p:txBody>
          <a:bodyPr vert="horz" wrap="square" lIns="0" tIns="11331" rIns="0" bIns="0" rtlCol="0">
            <a:spAutoFit/>
          </a:bodyPr>
          <a:lstStyle/>
          <a:p>
            <a:pPr marL="408755">
              <a:spcBef>
                <a:spcPts val="90"/>
              </a:spcBef>
              <a:tabLst>
                <a:tab pos="810583" algn="l"/>
              </a:tabLst>
            </a:pPr>
            <a:r>
              <a:rPr sz="1400" b="1" spc="-5" dirty="0">
                <a:latin typeface="Times New Roman"/>
                <a:cs typeface="Times New Roman"/>
              </a:rPr>
              <a:t>1.	</a:t>
            </a:r>
            <a:r>
              <a:rPr sz="1400" b="1" spc="-10" dirty="0">
                <a:latin typeface="Times New Roman"/>
                <a:cs typeface="Times New Roman"/>
              </a:rPr>
              <a:t>System </a:t>
            </a:r>
            <a:r>
              <a:rPr sz="1400" b="1" spc="-15" dirty="0">
                <a:latin typeface="Times New Roman"/>
                <a:cs typeface="Times New Roman"/>
              </a:rPr>
              <a:t>Feature</a:t>
            </a:r>
            <a:r>
              <a:rPr sz="1400" b="1" spc="-20" dirty="0">
                <a:latin typeface="Times New Roman"/>
                <a:cs typeface="Times New Roman"/>
              </a:rPr>
              <a:t> </a:t>
            </a:r>
            <a:r>
              <a:rPr sz="1400" b="1" spc="-5" dirty="0">
                <a:latin typeface="Times New Roman"/>
                <a:cs typeface="Times New Roman"/>
              </a:rPr>
              <a:t>1</a:t>
            </a:r>
            <a:endParaRPr sz="1400" dirty="0">
              <a:latin typeface="Times New Roman"/>
              <a:cs typeface="Times New Roman"/>
            </a:endParaRPr>
          </a:p>
          <a:p>
            <a:pPr marL="880485" indent="-472358">
              <a:spcBef>
                <a:spcPts val="1209"/>
              </a:spcBef>
              <a:buAutoNum type="arabicPeriod"/>
              <a:tabLst>
                <a:tab pos="879852" algn="l"/>
                <a:tab pos="881114" algn="l"/>
              </a:tabLst>
            </a:pPr>
            <a:r>
              <a:rPr sz="1200" b="1" spc="-5" dirty="0">
                <a:latin typeface="Times New Roman"/>
                <a:cs typeface="Times New Roman"/>
              </a:rPr>
              <a:t>Description </a:t>
            </a:r>
            <a:r>
              <a:rPr sz="1200" b="1" dirty="0">
                <a:latin typeface="Times New Roman"/>
                <a:cs typeface="Times New Roman"/>
              </a:rPr>
              <a:t>and</a:t>
            </a:r>
            <a:r>
              <a:rPr sz="1200" b="1" spc="-40" dirty="0">
                <a:latin typeface="Times New Roman"/>
                <a:cs typeface="Times New Roman"/>
              </a:rPr>
              <a:t> </a:t>
            </a:r>
            <a:r>
              <a:rPr sz="1200" b="1" spc="-10" dirty="0">
                <a:latin typeface="Times New Roman"/>
                <a:cs typeface="Times New Roman"/>
              </a:rPr>
              <a:t>Priority</a:t>
            </a:r>
            <a:endParaRPr sz="1200" dirty="0">
              <a:latin typeface="Times New Roman"/>
              <a:cs typeface="Times New Roman"/>
            </a:endParaRPr>
          </a:p>
          <a:p>
            <a:pPr marL="12600" marR="5077">
              <a:lnSpc>
                <a:spcPct val="110000"/>
              </a:lnSpc>
              <a:spcBef>
                <a:spcPts val="905"/>
              </a:spcBef>
            </a:pPr>
            <a:r>
              <a:rPr sz="1100" i="1" dirty="0">
                <a:latin typeface="Arial"/>
                <a:cs typeface="Arial"/>
              </a:rPr>
              <a:t>The objective of </a:t>
            </a:r>
            <a:r>
              <a:rPr sz="1100" i="1" spc="5" dirty="0">
                <a:latin typeface="Arial"/>
                <a:cs typeface="Arial"/>
              </a:rPr>
              <a:t>our </a:t>
            </a:r>
            <a:r>
              <a:rPr sz="1100" i="1" dirty="0">
                <a:latin typeface="Arial"/>
                <a:cs typeface="Arial"/>
              </a:rPr>
              <a:t>project is to </a:t>
            </a:r>
            <a:r>
              <a:rPr sz="1100" i="1" spc="5" dirty="0">
                <a:latin typeface="Arial"/>
                <a:cs typeface="Arial"/>
              </a:rPr>
              <a:t>develop </a:t>
            </a:r>
            <a:r>
              <a:rPr sz="1100" i="1" dirty="0">
                <a:latin typeface="Arial"/>
                <a:cs typeface="Arial"/>
              </a:rPr>
              <a:t>a software which will </a:t>
            </a:r>
            <a:r>
              <a:rPr sz="1100" i="1" spc="-5" dirty="0">
                <a:latin typeface="Arial"/>
                <a:cs typeface="Arial"/>
              </a:rPr>
              <a:t>recommend </a:t>
            </a:r>
            <a:r>
              <a:rPr sz="1100" i="1" dirty="0">
                <a:latin typeface="Arial"/>
                <a:cs typeface="Arial"/>
              </a:rPr>
              <a:t>the movies, series </a:t>
            </a:r>
            <a:r>
              <a:rPr sz="1100" i="1" spc="5" dirty="0">
                <a:latin typeface="Arial"/>
                <a:cs typeface="Arial"/>
              </a:rPr>
              <a:t>and </a:t>
            </a:r>
            <a:r>
              <a:rPr sz="1100" i="1" dirty="0">
                <a:latin typeface="Arial"/>
                <a:cs typeface="Arial"/>
              </a:rPr>
              <a:t>games to </a:t>
            </a:r>
            <a:r>
              <a:rPr sz="1100" i="1" spc="-5" dirty="0">
                <a:latin typeface="Arial"/>
                <a:cs typeface="Arial"/>
              </a:rPr>
              <a:t>its </a:t>
            </a:r>
            <a:r>
              <a:rPr sz="1100" i="1" dirty="0">
                <a:latin typeface="Arial"/>
                <a:cs typeface="Arial"/>
              </a:rPr>
              <a:t>users </a:t>
            </a:r>
            <a:r>
              <a:rPr sz="1100" i="1" spc="5" dirty="0">
                <a:latin typeface="Arial"/>
                <a:cs typeface="Arial"/>
              </a:rPr>
              <a:t>based </a:t>
            </a:r>
            <a:r>
              <a:rPr sz="1100" i="1" dirty="0">
                <a:latin typeface="Arial"/>
                <a:cs typeface="Arial"/>
              </a:rPr>
              <a:t>on their  </a:t>
            </a:r>
            <a:r>
              <a:rPr sz="1100" i="1" spc="-5" dirty="0">
                <a:latin typeface="Arial"/>
                <a:cs typeface="Arial"/>
              </a:rPr>
              <a:t>friend’s</a:t>
            </a:r>
            <a:r>
              <a:rPr sz="1100" i="1" spc="-40" dirty="0">
                <a:latin typeface="Arial"/>
                <a:cs typeface="Arial"/>
              </a:rPr>
              <a:t> </a:t>
            </a:r>
            <a:r>
              <a:rPr sz="1100" i="1" spc="-5" dirty="0">
                <a:latin typeface="Arial"/>
                <a:cs typeface="Arial"/>
              </a:rPr>
              <a:t>recommendation.</a:t>
            </a:r>
            <a:r>
              <a:rPr sz="1100" i="1" spc="-90" dirty="0">
                <a:latin typeface="Arial"/>
                <a:cs typeface="Arial"/>
              </a:rPr>
              <a:t> </a:t>
            </a:r>
            <a:r>
              <a:rPr sz="1100" i="1" spc="5" dirty="0">
                <a:latin typeface="Arial"/>
                <a:cs typeface="Arial"/>
              </a:rPr>
              <a:t>We</a:t>
            </a:r>
            <a:r>
              <a:rPr sz="1100" i="1" spc="-5" dirty="0">
                <a:latin typeface="Arial"/>
                <a:cs typeface="Arial"/>
              </a:rPr>
              <a:t> </a:t>
            </a:r>
            <a:r>
              <a:rPr sz="1100" i="1" dirty="0">
                <a:latin typeface="Arial"/>
                <a:cs typeface="Arial"/>
              </a:rPr>
              <a:t>plan</a:t>
            </a:r>
            <a:r>
              <a:rPr sz="1100" i="1" spc="-50" dirty="0">
                <a:latin typeface="Arial"/>
                <a:cs typeface="Arial"/>
              </a:rPr>
              <a:t> </a:t>
            </a:r>
            <a:r>
              <a:rPr sz="1100" i="1" dirty="0">
                <a:latin typeface="Arial"/>
                <a:cs typeface="Arial"/>
              </a:rPr>
              <a:t>to create</a:t>
            </a:r>
            <a:r>
              <a:rPr sz="1100" i="1" spc="-80" dirty="0">
                <a:latin typeface="Arial"/>
                <a:cs typeface="Arial"/>
              </a:rPr>
              <a:t> </a:t>
            </a:r>
            <a:r>
              <a:rPr sz="1100" i="1" dirty="0">
                <a:latin typeface="Arial"/>
                <a:cs typeface="Arial"/>
              </a:rPr>
              <a:t>an</a:t>
            </a:r>
            <a:r>
              <a:rPr sz="1100" i="1" spc="-30" dirty="0">
                <a:latin typeface="Arial"/>
                <a:cs typeface="Arial"/>
              </a:rPr>
              <a:t> </a:t>
            </a:r>
            <a:r>
              <a:rPr sz="1100" i="1" spc="5" dirty="0">
                <a:latin typeface="Arial"/>
                <a:cs typeface="Arial"/>
              </a:rPr>
              <a:t>app</a:t>
            </a:r>
            <a:r>
              <a:rPr sz="1100" i="1" spc="-55" dirty="0">
                <a:latin typeface="Arial"/>
                <a:cs typeface="Arial"/>
              </a:rPr>
              <a:t> </a:t>
            </a:r>
            <a:r>
              <a:rPr sz="1100" i="1" dirty="0">
                <a:latin typeface="Arial"/>
                <a:cs typeface="Arial"/>
              </a:rPr>
              <a:t>which</a:t>
            </a:r>
            <a:r>
              <a:rPr sz="1100" i="1" spc="-55" dirty="0">
                <a:latin typeface="Arial"/>
                <a:cs typeface="Arial"/>
              </a:rPr>
              <a:t> </a:t>
            </a:r>
            <a:r>
              <a:rPr sz="1100" i="1" dirty="0">
                <a:latin typeface="Arial"/>
                <a:cs typeface="Arial"/>
              </a:rPr>
              <a:t>runs</a:t>
            </a:r>
            <a:r>
              <a:rPr sz="1100" i="1" spc="-40" dirty="0">
                <a:latin typeface="Arial"/>
                <a:cs typeface="Arial"/>
              </a:rPr>
              <a:t> </a:t>
            </a:r>
            <a:r>
              <a:rPr sz="1100" i="1" spc="5" dirty="0">
                <a:latin typeface="Arial"/>
                <a:cs typeface="Arial"/>
              </a:rPr>
              <a:t>on</a:t>
            </a:r>
            <a:r>
              <a:rPr sz="1100" i="1" spc="295" dirty="0">
                <a:latin typeface="Arial"/>
                <a:cs typeface="Arial"/>
              </a:rPr>
              <a:t> </a:t>
            </a:r>
            <a:r>
              <a:rPr sz="1100" i="1" spc="-5" dirty="0">
                <a:latin typeface="Arial"/>
                <a:cs typeface="Arial"/>
              </a:rPr>
              <a:t>Android</a:t>
            </a:r>
            <a:r>
              <a:rPr sz="1100" i="1" spc="-70" dirty="0">
                <a:latin typeface="Arial"/>
                <a:cs typeface="Arial"/>
              </a:rPr>
              <a:t> </a:t>
            </a:r>
            <a:r>
              <a:rPr sz="1100" i="1" dirty="0">
                <a:latin typeface="Arial"/>
                <a:cs typeface="Arial"/>
              </a:rPr>
              <a:t>O</a:t>
            </a:r>
            <a:r>
              <a:rPr sz="1100" i="1" spc="-5" dirty="0">
                <a:latin typeface="Arial"/>
                <a:cs typeface="Arial"/>
              </a:rPr>
              <a:t> </a:t>
            </a:r>
            <a:r>
              <a:rPr sz="1100" i="1" dirty="0">
                <a:latin typeface="Arial"/>
                <a:cs typeface="Arial"/>
              </a:rPr>
              <a:t>which</a:t>
            </a:r>
            <a:r>
              <a:rPr sz="1100" i="1" spc="-50" dirty="0">
                <a:latin typeface="Arial"/>
                <a:cs typeface="Arial"/>
              </a:rPr>
              <a:t> </a:t>
            </a:r>
            <a:r>
              <a:rPr sz="1100" i="1" dirty="0">
                <a:latin typeface="Arial"/>
                <a:cs typeface="Arial"/>
              </a:rPr>
              <a:t>lets</a:t>
            </a:r>
            <a:r>
              <a:rPr sz="1100" i="1" spc="-15" dirty="0">
                <a:latin typeface="Arial"/>
                <a:cs typeface="Arial"/>
              </a:rPr>
              <a:t> </a:t>
            </a:r>
            <a:r>
              <a:rPr sz="1100" i="1" dirty="0">
                <a:latin typeface="Arial"/>
                <a:cs typeface="Arial"/>
              </a:rPr>
              <a:t>the</a:t>
            </a:r>
            <a:r>
              <a:rPr sz="1100" i="1" spc="-30" dirty="0">
                <a:latin typeface="Arial"/>
                <a:cs typeface="Arial"/>
              </a:rPr>
              <a:t> </a:t>
            </a:r>
            <a:r>
              <a:rPr sz="1100" i="1" dirty="0">
                <a:latin typeface="Arial"/>
                <a:cs typeface="Arial"/>
              </a:rPr>
              <a:t>users</a:t>
            </a:r>
            <a:r>
              <a:rPr sz="1100" i="1" spc="-40" dirty="0">
                <a:latin typeface="Arial"/>
                <a:cs typeface="Arial"/>
              </a:rPr>
              <a:t> </a:t>
            </a:r>
            <a:r>
              <a:rPr sz="1100" i="1" dirty="0">
                <a:latin typeface="Arial"/>
                <a:cs typeface="Arial"/>
              </a:rPr>
              <a:t>to</a:t>
            </a:r>
            <a:r>
              <a:rPr sz="1100" i="1" spc="15" dirty="0">
                <a:latin typeface="Arial"/>
                <a:cs typeface="Arial"/>
              </a:rPr>
              <a:t> </a:t>
            </a:r>
            <a:r>
              <a:rPr sz="1100" i="1" dirty="0">
                <a:latin typeface="Arial"/>
                <a:cs typeface="Arial"/>
              </a:rPr>
              <a:t>create</a:t>
            </a:r>
            <a:r>
              <a:rPr sz="1100" i="1" spc="-75" dirty="0">
                <a:latin typeface="Arial"/>
                <a:cs typeface="Arial"/>
              </a:rPr>
              <a:t> </a:t>
            </a:r>
            <a:r>
              <a:rPr sz="1100" i="1" spc="5" dirty="0">
                <a:latin typeface="Arial"/>
                <a:cs typeface="Arial"/>
              </a:rPr>
              <a:t>an</a:t>
            </a:r>
            <a:r>
              <a:rPr sz="1100" i="1" spc="-25" dirty="0">
                <a:latin typeface="Arial"/>
                <a:cs typeface="Arial"/>
              </a:rPr>
              <a:t> </a:t>
            </a:r>
            <a:r>
              <a:rPr sz="1100" i="1" dirty="0">
                <a:latin typeface="Arial"/>
                <a:cs typeface="Arial"/>
              </a:rPr>
              <a:t>account</a:t>
            </a:r>
            <a:r>
              <a:rPr sz="1100" i="1" spc="-75" dirty="0">
                <a:latin typeface="Arial"/>
                <a:cs typeface="Arial"/>
              </a:rPr>
              <a:t> </a:t>
            </a:r>
            <a:r>
              <a:rPr sz="1100" i="1" spc="5" dirty="0">
                <a:latin typeface="Arial"/>
                <a:cs typeface="Arial"/>
              </a:rPr>
              <a:t>and</a:t>
            </a:r>
            <a:r>
              <a:rPr sz="1100" i="1" spc="-30" dirty="0">
                <a:latin typeface="Arial"/>
                <a:cs typeface="Arial"/>
              </a:rPr>
              <a:t> </a:t>
            </a:r>
            <a:r>
              <a:rPr sz="1100" i="1" dirty="0">
                <a:latin typeface="Arial"/>
                <a:cs typeface="Arial"/>
              </a:rPr>
              <a:t>a</a:t>
            </a:r>
            <a:r>
              <a:rPr sz="1100" i="1" spc="5" dirty="0">
                <a:latin typeface="Arial"/>
                <a:cs typeface="Arial"/>
              </a:rPr>
              <a:t> </a:t>
            </a:r>
            <a:r>
              <a:rPr sz="1100" i="1" dirty="0">
                <a:latin typeface="Arial"/>
                <a:cs typeface="Arial"/>
              </a:rPr>
              <a:t>profile</a:t>
            </a:r>
            <a:r>
              <a:rPr sz="1100" i="1" spc="-85" dirty="0">
                <a:latin typeface="Arial"/>
                <a:cs typeface="Arial"/>
              </a:rPr>
              <a:t> </a:t>
            </a:r>
            <a:r>
              <a:rPr sz="1100" i="1" spc="10" dirty="0">
                <a:latin typeface="Arial"/>
                <a:cs typeface="Arial"/>
              </a:rPr>
              <a:t>and  </a:t>
            </a:r>
            <a:r>
              <a:rPr sz="1100" i="1" spc="-5" dirty="0">
                <a:latin typeface="Arial"/>
                <a:cs typeface="Arial"/>
              </a:rPr>
              <a:t>tell </a:t>
            </a:r>
            <a:r>
              <a:rPr sz="1100" i="1" dirty="0">
                <a:latin typeface="Arial"/>
                <a:cs typeface="Arial"/>
              </a:rPr>
              <a:t>others </a:t>
            </a:r>
            <a:r>
              <a:rPr sz="1100" i="1" spc="5" dirty="0">
                <a:latin typeface="Arial"/>
                <a:cs typeface="Arial"/>
              </a:rPr>
              <a:t>what </a:t>
            </a:r>
            <a:r>
              <a:rPr sz="1100" i="1" spc="-5" dirty="0">
                <a:latin typeface="Arial"/>
                <a:cs typeface="Arial"/>
              </a:rPr>
              <a:t>film </a:t>
            </a:r>
            <a:r>
              <a:rPr sz="1100" i="1" dirty="0">
                <a:latin typeface="Arial"/>
                <a:cs typeface="Arial"/>
              </a:rPr>
              <a:t>have they watched, which TV </a:t>
            </a:r>
            <a:r>
              <a:rPr sz="1100" i="1" spc="5" dirty="0">
                <a:latin typeface="Arial"/>
                <a:cs typeface="Arial"/>
              </a:rPr>
              <a:t>Shows </a:t>
            </a:r>
            <a:r>
              <a:rPr sz="1100" i="1" dirty="0">
                <a:latin typeface="Arial"/>
                <a:cs typeface="Arial"/>
              </a:rPr>
              <a:t>are they watching or </a:t>
            </a:r>
            <a:r>
              <a:rPr sz="1100" i="1" spc="5" dirty="0">
                <a:latin typeface="Arial"/>
                <a:cs typeface="Arial"/>
              </a:rPr>
              <a:t>planned </a:t>
            </a:r>
            <a:r>
              <a:rPr sz="1100" i="1" dirty="0">
                <a:latin typeface="Arial"/>
                <a:cs typeface="Arial"/>
              </a:rPr>
              <a:t>to </a:t>
            </a:r>
            <a:r>
              <a:rPr sz="1100" i="1" spc="5" dirty="0">
                <a:latin typeface="Arial"/>
                <a:cs typeface="Arial"/>
              </a:rPr>
              <a:t>watch and </a:t>
            </a:r>
            <a:r>
              <a:rPr sz="1100" i="1" dirty="0">
                <a:latin typeface="Arial"/>
                <a:cs typeface="Arial"/>
              </a:rPr>
              <a:t>which Game have they </a:t>
            </a:r>
            <a:r>
              <a:rPr sz="1100" i="1" spc="5" dirty="0">
                <a:latin typeface="Arial"/>
                <a:cs typeface="Arial"/>
              </a:rPr>
              <a:t>been  </a:t>
            </a:r>
            <a:r>
              <a:rPr sz="1100" i="1" dirty="0">
                <a:latin typeface="Arial"/>
                <a:cs typeface="Arial"/>
              </a:rPr>
              <a:t>playing.The </a:t>
            </a:r>
            <a:r>
              <a:rPr sz="1100" i="1" spc="5" dirty="0">
                <a:latin typeface="Arial"/>
                <a:cs typeface="Arial"/>
              </a:rPr>
              <a:t>app </a:t>
            </a:r>
            <a:r>
              <a:rPr sz="1100" i="1" spc="10" dirty="0">
                <a:latin typeface="Arial"/>
                <a:cs typeface="Arial"/>
              </a:rPr>
              <a:t>would </a:t>
            </a:r>
            <a:r>
              <a:rPr sz="1100" i="1" spc="5" dirty="0">
                <a:latin typeface="Arial"/>
                <a:cs typeface="Arial"/>
              </a:rPr>
              <a:t>give hands-on </a:t>
            </a:r>
            <a:r>
              <a:rPr sz="1100" i="1" spc="-5" dirty="0">
                <a:latin typeface="Arial"/>
                <a:cs typeface="Arial"/>
              </a:rPr>
              <a:t>information (offline information </a:t>
            </a:r>
            <a:r>
              <a:rPr sz="1100" i="1" spc="5" dirty="0">
                <a:latin typeface="Arial"/>
                <a:cs typeface="Arial"/>
              </a:rPr>
              <a:t>which </a:t>
            </a:r>
            <a:r>
              <a:rPr sz="1100" i="1" spc="-5" dirty="0">
                <a:latin typeface="Arial"/>
                <a:cs typeface="Arial"/>
              </a:rPr>
              <a:t>is </a:t>
            </a:r>
            <a:r>
              <a:rPr sz="1100" i="1" spc="5" dirty="0">
                <a:latin typeface="Arial"/>
                <a:cs typeface="Arial"/>
              </a:rPr>
              <a:t>updated </a:t>
            </a:r>
            <a:r>
              <a:rPr sz="1100" i="1" dirty="0">
                <a:latin typeface="Arial"/>
                <a:cs typeface="Arial"/>
              </a:rPr>
              <a:t>from time-to- </a:t>
            </a:r>
            <a:r>
              <a:rPr sz="1100" i="1" spc="-5" dirty="0">
                <a:latin typeface="Arial"/>
                <a:cs typeface="Arial"/>
              </a:rPr>
              <a:t>time </a:t>
            </a:r>
            <a:r>
              <a:rPr sz="1100" i="1" spc="5" dirty="0">
                <a:latin typeface="Arial"/>
                <a:cs typeface="Arial"/>
              </a:rPr>
              <a:t>by </a:t>
            </a:r>
            <a:r>
              <a:rPr sz="1100" i="1" dirty="0">
                <a:latin typeface="Arial"/>
                <a:cs typeface="Arial"/>
              </a:rPr>
              <a:t>the developers </a:t>
            </a:r>
            <a:r>
              <a:rPr sz="1100" i="1" spc="-5" dirty="0">
                <a:latin typeface="Arial"/>
                <a:cs typeface="Arial"/>
              </a:rPr>
              <a:t>in </a:t>
            </a:r>
            <a:r>
              <a:rPr sz="1100" i="1" dirty="0">
                <a:latin typeface="Arial"/>
                <a:cs typeface="Arial"/>
              </a:rPr>
              <a:t>form </a:t>
            </a:r>
            <a:r>
              <a:rPr sz="1100" i="1" spc="5" dirty="0">
                <a:latin typeface="Arial"/>
                <a:cs typeface="Arial"/>
              </a:rPr>
              <a:t>of  updates)</a:t>
            </a:r>
            <a:r>
              <a:rPr sz="1100" i="1" spc="-75" dirty="0">
                <a:latin typeface="Arial"/>
                <a:cs typeface="Arial"/>
              </a:rPr>
              <a:t> </a:t>
            </a:r>
            <a:r>
              <a:rPr sz="1100" i="1" spc="5" dirty="0">
                <a:latin typeface="Arial"/>
                <a:cs typeface="Arial"/>
              </a:rPr>
              <a:t>and</a:t>
            </a:r>
            <a:r>
              <a:rPr sz="1100" i="1" spc="-20" dirty="0">
                <a:latin typeface="Arial"/>
                <a:cs typeface="Arial"/>
              </a:rPr>
              <a:t> </a:t>
            </a:r>
            <a:r>
              <a:rPr sz="1100" i="1" dirty="0">
                <a:latin typeface="Arial"/>
                <a:cs typeface="Arial"/>
              </a:rPr>
              <a:t>would</a:t>
            </a:r>
            <a:r>
              <a:rPr sz="1100" i="1" spc="-75" dirty="0">
                <a:latin typeface="Arial"/>
                <a:cs typeface="Arial"/>
              </a:rPr>
              <a:t> </a:t>
            </a:r>
            <a:r>
              <a:rPr sz="1100" i="1" spc="5" dirty="0">
                <a:latin typeface="Arial"/>
                <a:cs typeface="Arial"/>
              </a:rPr>
              <a:t>be</a:t>
            </a:r>
            <a:r>
              <a:rPr sz="1100" i="1" spc="-5" dirty="0">
                <a:latin typeface="Arial"/>
                <a:cs typeface="Arial"/>
              </a:rPr>
              <a:t> supported</a:t>
            </a:r>
            <a:r>
              <a:rPr sz="1100" i="1" spc="-75" dirty="0">
                <a:latin typeface="Arial"/>
                <a:cs typeface="Arial"/>
              </a:rPr>
              <a:t> </a:t>
            </a:r>
            <a:r>
              <a:rPr sz="1100" i="1" dirty="0">
                <a:latin typeface="Arial"/>
                <a:cs typeface="Arial"/>
              </a:rPr>
              <a:t>by</a:t>
            </a:r>
            <a:r>
              <a:rPr sz="1100" i="1" spc="-20" dirty="0">
                <a:latin typeface="Arial"/>
                <a:cs typeface="Arial"/>
              </a:rPr>
              <a:t> </a:t>
            </a:r>
            <a:r>
              <a:rPr sz="1100" i="1" dirty="0">
                <a:latin typeface="Arial"/>
                <a:cs typeface="Arial"/>
              </a:rPr>
              <a:t>databases</a:t>
            </a:r>
            <a:r>
              <a:rPr sz="1100" i="1" spc="-95" dirty="0">
                <a:latin typeface="Arial"/>
                <a:cs typeface="Arial"/>
              </a:rPr>
              <a:t> </a:t>
            </a:r>
            <a:r>
              <a:rPr sz="1100" i="1" dirty="0">
                <a:latin typeface="Arial"/>
                <a:cs typeface="Arial"/>
              </a:rPr>
              <a:t>containing</a:t>
            </a:r>
            <a:r>
              <a:rPr sz="1100" i="1" spc="210" dirty="0">
                <a:latin typeface="Arial"/>
                <a:cs typeface="Arial"/>
              </a:rPr>
              <a:t> </a:t>
            </a:r>
            <a:r>
              <a:rPr sz="1100" i="1" spc="-5" dirty="0">
                <a:latin typeface="Arial"/>
                <a:cs typeface="Arial"/>
              </a:rPr>
              <a:t>information</a:t>
            </a:r>
            <a:r>
              <a:rPr sz="1100" i="1" spc="-105" dirty="0">
                <a:latin typeface="Arial"/>
                <a:cs typeface="Arial"/>
              </a:rPr>
              <a:t> </a:t>
            </a:r>
            <a:r>
              <a:rPr sz="1100" i="1" dirty="0">
                <a:latin typeface="Arial"/>
                <a:cs typeface="Arial"/>
              </a:rPr>
              <a:t>over</a:t>
            </a:r>
            <a:r>
              <a:rPr sz="1100" i="1" spc="-20" dirty="0">
                <a:latin typeface="Arial"/>
                <a:cs typeface="Arial"/>
              </a:rPr>
              <a:t> </a:t>
            </a:r>
            <a:r>
              <a:rPr sz="1100" i="1" spc="5" dirty="0">
                <a:latin typeface="Arial"/>
                <a:cs typeface="Arial"/>
              </a:rPr>
              <a:t>1000</a:t>
            </a:r>
            <a:r>
              <a:rPr sz="1100" i="1" spc="-50" dirty="0">
                <a:latin typeface="Arial"/>
                <a:cs typeface="Arial"/>
              </a:rPr>
              <a:t> </a:t>
            </a:r>
            <a:r>
              <a:rPr sz="1100" i="1" dirty="0">
                <a:latin typeface="Arial"/>
                <a:cs typeface="Arial"/>
              </a:rPr>
              <a:t>entries</a:t>
            </a:r>
            <a:r>
              <a:rPr sz="1100" i="1" spc="-65" dirty="0">
                <a:latin typeface="Arial"/>
                <a:cs typeface="Arial"/>
              </a:rPr>
              <a:t> </a:t>
            </a:r>
            <a:r>
              <a:rPr sz="1100" i="1" spc="-5" dirty="0">
                <a:latin typeface="Arial"/>
                <a:cs typeface="Arial"/>
              </a:rPr>
              <a:t>in</a:t>
            </a:r>
            <a:r>
              <a:rPr sz="1100" i="1" spc="-10" dirty="0">
                <a:latin typeface="Arial"/>
                <a:cs typeface="Arial"/>
              </a:rPr>
              <a:t> </a:t>
            </a:r>
            <a:r>
              <a:rPr sz="1100" i="1" dirty="0">
                <a:latin typeface="Arial"/>
                <a:cs typeface="Arial"/>
              </a:rPr>
              <a:t>each</a:t>
            </a:r>
            <a:r>
              <a:rPr sz="1100" i="1" spc="-25" dirty="0">
                <a:latin typeface="Arial"/>
                <a:cs typeface="Arial"/>
              </a:rPr>
              <a:t> </a:t>
            </a:r>
            <a:r>
              <a:rPr sz="1100" i="1" dirty="0">
                <a:latin typeface="Arial"/>
                <a:cs typeface="Arial"/>
              </a:rPr>
              <a:t>section.</a:t>
            </a:r>
            <a:endParaRPr sz="1100" dirty="0">
              <a:latin typeface="Arial"/>
              <a:cs typeface="Arial"/>
            </a:endParaRPr>
          </a:p>
          <a:p>
            <a:pPr>
              <a:spcBef>
                <a:spcPts val="40"/>
              </a:spcBef>
            </a:pPr>
            <a:endParaRPr sz="1200" dirty="0">
              <a:latin typeface="Arial"/>
              <a:cs typeface="Arial"/>
            </a:endParaRPr>
          </a:p>
          <a:p>
            <a:pPr marL="647464" indent="-239310">
              <a:buSzPct val="141666"/>
              <a:buFont typeface="Arial"/>
              <a:buAutoNum type="arabicPeriod" startAt="2"/>
              <a:tabLst>
                <a:tab pos="648094" algn="l"/>
              </a:tabLst>
            </a:pPr>
            <a:r>
              <a:rPr sz="1200" b="1" spc="-10" dirty="0">
                <a:latin typeface="Times New Roman"/>
                <a:cs typeface="Times New Roman"/>
              </a:rPr>
              <a:t>Stimulus/Response</a:t>
            </a:r>
            <a:r>
              <a:rPr sz="1200" b="1" spc="-105" dirty="0">
                <a:latin typeface="Times New Roman"/>
                <a:cs typeface="Times New Roman"/>
              </a:rPr>
              <a:t> </a:t>
            </a:r>
            <a:r>
              <a:rPr sz="1200" b="1" spc="-5" dirty="0">
                <a:latin typeface="Times New Roman"/>
                <a:cs typeface="Times New Roman"/>
              </a:rPr>
              <a:t>Sequences</a:t>
            </a:r>
            <a:endParaRPr sz="1200" dirty="0">
              <a:latin typeface="Times New Roman"/>
              <a:cs typeface="Times New Roman"/>
            </a:endParaRPr>
          </a:p>
          <a:p>
            <a:pPr marL="1261515" marR="132254" indent="8890">
              <a:lnSpc>
                <a:spcPts val="1099"/>
              </a:lnSpc>
              <a:spcBef>
                <a:spcPts val="1280"/>
              </a:spcBef>
            </a:pPr>
            <a:r>
              <a:rPr sz="1100" i="1" dirty="0">
                <a:latin typeface="Arial"/>
                <a:cs typeface="Arial"/>
              </a:rPr>
              <a:t>Input</a:t>
            </a:r>
            <a:r>
              <a:rPr sz="1100" i="1" spc="-60" dirty="0">
                <a:latin typeface="Arial"/>
                <a:cs typeface="Arial"/>
              </a:rPr>
              <a:t> </a:t>
            </a:r>
            <a:r>
              <a:rPr sz="1100" i="1" dirty="0">
                <a:latin typeface="Arial"/>
                <a:cs typeface="Arial"/>
              </a:rPr>
              <a:t>the</a:t>
            </a:r>
            <a:r>
              <a:rPr sz="1100" i="1" spc="-20" dirty="0">
                <a:latin typeface="Arial"/>
                <a:cs typeface="Arial"/>
              </a:rPr>
              <a:t> </a:t>
            </a:r>
            <a:r>
              <a:rPr sz="1100" i="1" dirty="0">
                <a:latin typeface="Arial"/>
                <a:cs typeface="Arial"/>
              </a:rPr>
              <a:t>details</a:t>
            </a:r>
            <a:r>
              <a:rPr sz="1100" i="1" spc="-55" dirty="0">
                <a:latin typeface="Arial"/>
                <a:cs typeface="Arial"/>
              </a:rPr>
              <a:t> </a:t>
            </a:r>
            <a:r>
              <a:rPr sz="1100" i="1" dirty="0">
                <a:latin typeface="Arial"/>
                <a:cs typeface="Arial"/>
              </a:rPr>
              <a:t>of</a:t>
            </a:r>
            <a:r>
              <a:rPr sz="1100" i="1" spc="-35" dirty="0">
                <a:latin typeface="Arial"/>
                <a:cs typeface="Arial"/>
              </a:rPr>
              <a:t> </a:t>
            </a:r>
            <a:r>
              <a:rPr sz="1100" i="1" dirty="0">
                <a:latin typeface="Arial"/>
                <a:cs typeface="Arial"/>
              </a:rPr>
              <a:t>the</a:t>
            </a:r>
            <a:r>
              <a:rPr sz="1100" i="1" spc="-20" dirty="0">
                <a:latin typeface="Arial"/>
                <a:cs typeface="Arial"/>
              </a:rPr>
              <a:t> </a:t>
            </a:r>
            <a:r>
              <a:rPr sz="1100" i="1" dirty="0">
                <a:latin typeface="Arial"/>
                <a:cs typeface="Arial"/>
              </a:rPr>
              <a:t>users:</a:t>
            </a:r>
            <a:r>
              <a:rPr sz="1100" i="1" spc="-60" dirty="0">
                <a:latin typeface="Arial"/>
                <a:cs typeface="Arial"/>
              </a:rPr>
              <a:t> </a:t>
            </a:r>
            <a:r>
              <a:rPr sz="1100" i="1" spc="-5" dirty="0">
                <a:latin typeface="Arial"/>
                <a:cs typeface="Arial"/>
              </a:rPr>
              <a:t>like</a:t>
            </a:r>
            <a:r>
              <a:rPr sz="1100" i="1" dirty="0">
                <a:latin typeface="Arial"/>
                <a:cs typeface="Arial"/>
              </a:rPr>
              <a:t> the</a:t>
            </a:r>
            <a:r>
              <a:rPr sz="1100" i="1" spc="-25" dirty="0">
                <a:latin typeface="Arial"/>
                <a:cs typeface="Arial"/>
              </a:rPr>
              <a:t> </a:t>
            </a:r>
            <a:r>
              <a:rPr sz="1100" i="1" dirty="0">
                <a:latin typeface="Arial"/>
                <a:cs typeface="Arial"/>
              </a:rPr>
              <a:t>user</a:t>
            </a:r>
            <a:r>
              <a:rPr sz="1100" i="1" spc="-70" dirty="0">
                <a:latin typeface="Arial"/>
                <a:cs typeface="Arial"/>
              </a:rPr>
              <a:t> </a:t>
            </a:r>
            <a:r>
              <a:rPr sz="1100" i="1" spc="-5" dirty="0">
                <a:latin typeface="Arial"/>
                <a:cs typeface="Arial"/>
              </a:rPr>
              <a:t>credentials</a:t>
            </a:r>
            <a:r>
              <a:rPr sz="1100" i="1" spc="-70" dirty="0">
                <a:latin typeface="Arial"/>
                <a:cs typeface="Arial"/>
              </a:rPr>
              <a:t> </a:t>
            </a:r>
            <a:r>
              <a:rPr sz="1100" i="1" spc="5" dirty="0">
                <a:latin typeface="Arial"/>
                <a:cs typeface="Arial"/>
              </a:rPr>
              <a:t>and</a:t>
            </a:r>
            <a:r>
              <a:rPr sz="1100" i="1" spc="-30" dirty="0">
                <a:latin typeface="Arial"/>
                <a:cs typeface="Arial"/>
              </a:rPr>
              <a:t> </a:t>
            </a:r>
            <a:r>
              <a:rPr sz="1100" i="1" dirty="0">
                <a:latin typeface="Arial"/>
                <a:cs typeface="Arial"/>
              </a:rPr>
              <a:t>the</a:t>
            </a:r>
            <a:r>
              <a:rPr sz="1100" i="1" spc="-30" dirty="0">
                <a:latin typeface="Arial"/>
                <a:cs typeface="Arial"/>
              </a:rPr>
              <a:t> </a:t>
            </a:r>
            <a:r>
              <a:rPr sz="1100" i="1" spc="5" dirty="0">
                <a:latin typeface="Arial"/>
                <a:cs typeface="Arial"/>
              </a:rPr>
              <a:t>get</a:t>
            </a:r>
            <a:r>
              <a:rPr sz="1100" i="1" spc="-35" dirty="0">
                <a:latin typeface="Arial"/>
                <a:cs typeface="Arial"/>
              </a:rPr>
              <a:t> </a:t>
            </a:r>
            <a:r>
              <a:rPr sz="1100" i="1" dirty="0">
                <a:latin typeface="Arial"/>
                <a:cs typeface="Arial"/>
              </a:rPr>
              <a:t>the</a:t>
            </a:r>
            <a:r>
              <a:rPr sz="1100" i="1" spc="-10" dirty="0">
                <a:latin typeface="Arial"/>
                <a:cs typeface="Arial"/>
              </a:rPr>
              <a:t> </a:t>
            </a:r>
            <a:r>
              <a:rPr sz="1100" i="1" dirty="0">
                <a:latin typeface="Arial"/>
                <a:cs typeface="Arial"/>
              </a:rPr>
              <a:t>inputted</a:t>
            </a:r>
            <a:r>
              <a:rPr sz="1100" i="1" spc="-65" dirty="0">
                <a:latin typeface="Arial"/>
                <a:cs typeface="Arial"/>
              </a:rPr>
              <a:t> </a:t>
            </a:r>
            <a:r>
              <a:rPr sz="1100" i="1" dirty="0">
                <a:latin typeface="Arial"/>
                <a:cs typeface="Arial"/>
              </a:rPr>
              <a:t>the</a:t>
            </a:r>
            <a:r>
              <a:rPr sz="1100" i="1" spc="295" dirty="0">
                <a:latin typeface="Arial"/>
                <a:cs typeface="Arial"/>
              </a:rPr>
              <a:t> </a:t>
            </a:r>
            <a:r>
              <a:rPr sz="1100" i="1" spc="-5" dirty="0">
                <a:latin typeface="Arial"/>
                <a:cs typeface="Arial"/>
              </a:rPr>
              <a:t>data’s</a:t>
            </a:r>
            <a:r>
              <a:rPr sz="1100" i="1" spc="-65" dirty="0">
                <a:latin typeface="Arial"/>
                <a:cs typeface="Arial"/>
              </a:rPr>
              <a:t> </a:t>
            </a:r>
            <a:r>
              <a:rPr sz="1100" i="1" spc="-5" dirty="0">
                <a:latin typeface="Arial"/>
                <a:cs typeface="Arial"/>
              </a:rPr>
              <a:t>in</a:t>
            </a:r>
            <a:r>
              <a:rPr sz="1100" i="1" dirty="0">
                <a:latin typeface="Arial"/>
                <a:cs typeface="Arial"/>
              </a:rPr>
              <a:t> case</a:t>
            </a:r>
            <a:r>
              <a:rPr sz="1100" i="1" spc="-30" dirty="0">
                <a:latin typeface="Arial"/>
                <a:cs typeface="Arial"/>
              </a:rPr>
              <a:t> </a:t>
            </a:r>
            <a:r>
              <a:rPr sz="1100" i="1" dirty="0">
                <a:latin typeface="Arial"/>
                <a:cs typeface="Arial"/>
              </a:rPr>
              <a:t>of</a:t>
            </a:r>
            <a:r>
              <a:rPr sz="1100" i="1" spc="-55" dirty="0">
                <a:latin typeface="Arial"/>
                <a:cs typeface="Arial"/>
              </a:rPr>
              <a:t> </a:t>
            </a:r>
            <a:r>
              <a:rPr sz="1100" i="1" spc="5" dirty="0">
                <a:latin typeface="Arial"/>
                <a:cs typeface="Arial"/>
              </a:rPr>
              <a:t>shows,</a:t>
            </a:r>
            <a:r>
              <a:rPr sz="1100" i="1" spc="-70" dirty="0">
                <a:latin typeface="Arial"/>
                <a:cs typeface="Arial"/>
              </a:rPr>
              <a:t> </a:t>
            </a:r>
            <a:r>
              <a:rPr sz="1100" i="1" dirty="0">
                <a:latin typeface="Arial"/>
                <a:cs typeface="Arial"/>
              </a:rPr>
              <a:t>series  watched</a:t>
            </a:r>
            <a:endParaRPr sz="1100" dirty="0">
              <a:latin typeface="Arial"/>
              <a:cs typeface="Arial"/>
            </a:endParaRPr>
          </a:p>
          <a:p>
            <a:pPr>
              <a:lnSpc>
                <a:spcPct val="100000"/>
              </a:lnSpc>
            </a:pPr>
            <a:endParaRPr sz="1200" dirty="0">
              <a:latin typeface="Arial"/>
              <a:cs typeface="Arial"/>
            </a:endParaRPr>
          </a:p>
          <a:p>
            <a:pPr marL="411897">
              <a:spcBef>
                <a:spcPts val="850"/>
              </a:spcBef>
              <a:tabLst>
                <a:tab pos="864742" algn="l"/>
              </a:tabLst>
            </a:pPr>
            <a:r>
              <a:rPr sz="1200" b="1" dirty="0">
                <a:latin typeface="Times New Roman"/>
                <a:cs typeface="Times New Roman"/>
              </a:rPr>
              <a:t>4.1.3	</a:t>
            </a:r>
            <a:r>
              <a:rPr sz="1200" b="1" spc="-5" dirty="0">
                <a:latin typeface="Times New Roman"/>
                <a:cs typeface="Times New Roman"/>
              </a:rPr>
              <a:t>Functional</a:t>
            </a:r>
            <a:r>
              <a:rPr sz="1200" b="1" spc="-65" dirty="0">
                <a:latin typeface="Times New Roman"/>
                <a:cs typeface="Times New Roman"/>
              </a:rPr>
              <a:t> </a:t>
            </a:r>
            <a:r>
              <a:rPr sz="1200" b="1" spc="-10" dirty="0">
                <a:latin typeface="Times New Roman"/>
                <a:cs typeface="Times New Roman"/>
              </a:rPr>
              <a:t>Requirements</a:t>
            </a:r>
            <a:endParaRPr sz="1200" dirty="0">
              <a:latin typeface="Times New Roman"/>
              <a:cs typeface="Times New Roman"/>
            </a:endParaRPr>
          </a:p>
          <a:p>
            <a:pPr>
              <a:spcBef>
                <a:spcPts val="15"/>
              </a:spcBef>
            </a:pPr>
            <a:endParaRPr sz="1400" dirty="0">
              <a:latin typeface="Times New Roman"/>
              <a:cs typeface="Times New Roman"/>
            </a:endParaRPr>
          </a:p>
          <a:p>
            <a:pPr marL="865366"/>
            <a:r>
              <a:rPr sz="1100" i="1" spc="-5" dirty="0">
                <a:latin typeface="Arial"/>
                <a:cs typeface="Arial"/>
              </a:rPr>
              <a:t>FR1:Register</a:t>
            </a:r>
            <a:endParaRPr sz="1100" dirty="0">
              <a:latin typeface="Arial"/>
              <a:cs typeface="Arial"/>
            </a:endParaRPr>
          </a:p>
          <a:p>
            <a:pPr marL="1318823">
              <a:spcBef>
                <a:spcPts val="1035"/>
              </a:spcBef>
            </a:pPr>
            <a:r>
              <a:rPr sz="1100" i="1" spc="-5" dirty="0">
                <a:latin typeface="Arial"/>
                <a:cs typeface="Arial"/>
              </a:rPr>
              <a:t>First</a:t>
            </a:r>
            <a:r>
              <a:rPr sz="1100" i="1" spc="-35" dirty="0">
                <a:latin typeface="Arial"/>
                <a:cs typeface="Arial"/>
              </a:rPr>
              <a:t> </a:t>
            </a:r>
            <a:r>
              <a:rPr sz="1100" i="1" dirty="0">
                <a:latin typeface="Arial"/>
                <a:cs typeface="Arial"/>
              </a:rPr>
              <a:t>the</a:t>
            </a:r>
            <a:r>
              <a:rPr sz="1100" i="1" spc="-25" dirty="0">
                <a:latin typeface="Arial"/>
                <a:cs typeface="Arial"/>
              </a:rPr>
              <a:t> </a:t>
            </a:r>
            <a:r>
              <a:rPr sz="1100" i="1" dirty="0">
                <a:latin typeface="Arial"/>
                <a:cs typeface="Arial"/>
              </a:rPr>
              <a:t>user</a:t>
            </a:r>
            <a:r>
              <a:rPr sz="1100" i="1" spc="-40" dirty="0">
                <a:latin typeface="Arial"/>
                <a:cs typeface="Arial"/>
              </a:rPr>
              <a:t> </a:t>
            </a:r>
            <a:r>
              <a:rPr sz="1100" i="1" dirty="0">
                <a:latin typeface="Arial"/>
                <a:cs typeface="Arial"/>
              </a:rPr>
              <a:t>will</a:t>
            </a:r>
            <a:r>
              <a:rPr sz="1100" i="1" spc="-40" dirty="0">
                <a:latin typeface="Arial"/>
                <a:cs typeface="Arial"/>
              </a:rPr>
              <a:t> </a:t>
            </a:r>
            <a:r>
              <a:rPr sz="1100" i="1" dirty="0">
                <a:latin typeface="Arial"/>
                <a:cs typeface="Arial"/>
              </a:rPr>
              <a:t>have</a:t>
            </a:r>
            <a:r>
              <a:rPr sz="1100" i="1" spc="-30" dirty="0">
                <a:latin typeface="Arial"/>
                <a:cs typeface="Arial"/>
              </a:rPr>
              <a:t> </a:t>
            </a:r>
            <a:r>
              <a:rPr sz="1100" i="1" dirty="0">
                <a:latin typeface="Arial"/>
                <a:cs typeface="Arial"/>
              </a:rPr>
              <a:t>to</a:t>
            </a:r>
            <a:r>
              <a:rPr sz="1100" i="1" spc="-25" dirty="0">
                <a:latin typeface="Arial"/>
                <a:cs typeface="Arial"/>
              </a:rPr>
              <a:t> </a:t>
            </a:r>
            <a:r>
              <a:rPr sz="1100" i="1" spc="-5" dirty="0">
                <a:latin typeface="Arial"/>
                <a:cs typeface="Arial"/>
              </a:rPr>
              <a:t>register/signup.and</a:t>
            </a:r>
            <a:r>
              <a:rPr sz="1100" i="1" spc="-100" dirty="0">
                <a:latin typeface="Arial"/>
                <a:cs typeface="Arial"/>
              </a:rPr>
              <a:t> </a:t>
            </a:r>
            <a:r>
              <a:rPr sz="1100" i="1" dirty="0">
                <a:latin typeface="Arial"/>
                <a:cs typeface="Arial"/>
              </a:rPr>
              <a:t>provide</a:t>
            </a:r>
            <a:r>
              <a:rPr sz="1100" i="1" spc="-30" dirty="0">
                <a:latin typeface="Arial"/>
                <a:cs typeface="Arial"/>
              </a:rPr>
              <a:t> </a:t>
            </a:r>
            <a:r>
              <a:rPr sz="1100" i="1" dirty="0">
                <a:latin typeface="Arial"/>
                <a:cs typeface="Arial"/>
              </a:rPr>
              <a:t>the</a:t>
            </a:r>
            <a:r>
              <a:rPr sz="1100" i="1" spc="290" dirty="0">
                <a:latin typeface="Arial"/>
                <a:cs typeface="Arial"/>
              </a:rPr>
              <a:t> </a:t>
            </a:r>
            <a:r>
              <a:rPr sz="1100" i="1" spc="-5" dirty="0">
                <a:latin typeface="Arial"/>
                <a:cs typeface="Arial"/>
              </a:rPr>
              <a:t>datas(name,contact,email,DOB</a:t>
            </a:r>
            <a:r>
              <a:rPr sz="1100" i="1" spc="-125" dirty="0">
                <a:latin typeface="Arial"/>
                <a:cs typeface="Arial"/>
              </a:rPr>
              <a:t> </a:t>
            </a:r>
            <a:r>
              <a:rPr sz="1100" i="1" spc="5" dirty="0">
                <a:latin typeface="Arial"/>
                <a:cs typeface="Arial"/>
              </a:rPr>
              <a:t>and</a:t>
            </a:r>
            <a:r>
              <a:rPr sz="1100" i="1" spc="-30" dirty="0">
                <a:latin typeface="Arial"/>
                <a:cs typeface="Arial"/>
              </a:rPr>
              <a:t> </a:t>
            </a:r>
            <a:r>
              <a:rPr sz="1100" i="1" spc="-5" dirty="0">
                <a:latin typeface="Arial"/>
                <a:cs typeface="Arial"/>
              </a:rPr>
              <a:t>credentials).</a:t>
            </a:r>
            <a:r>
              <a:rPr sz="1100" i="1" spc="-75" dirty="0">
                <a:latin typeface="Arial"/>
                <a:cs typeface="Arial"/>
              </a:rPr>
              <a:t> </a:t>
            </a:r>
            <a:r>
              <a:rPr sz="1100" i="1" dirty="0">
                <a:latin typeface="Arial"/>
                <a:cs typeface="Arial"/>
              </a:rPr>
              <a:t>The</a:t>
            </a:r>
            <a:endParaRPr sz="1100" dirty="0">
              <a:latin typeface="Arial"/>
              <a:cs typeface="Arial"/>
            </a:endParaRPr>
          </a:p>
          <a:p>
            <a:pPr marL="1318823">
              <a:spcBef>
                <a:spcPts val="140"/>
              </a:spcBef>
            </a:pPr>
            <a:r>
              <a:rPr sz="1100" i="1" dirty="0">
                <a:latin typeface="Arial"/>
                <a:cs typeface="Arial"/>
              </a:rPr>
              <a:t>manager</a:t>
            </a:r>
            <a:r>
              <a:rPr sz="1100" i="1" spc="-70" dirty="0">
                <a:latin typeface="Arial"/>
                <a:cs typeface="Arial"/>
              </a:rPr>
              <a:t> </a:t>
            </a:r>
            <a:r>
              <a:rPr sz="1100" i="1" dirty="0">
                <a:latin typeface="Arial"/>
                <a:cs typeface="Arial"/>
              </a:rPr>
              <a:t>will</a:t>
            </a:r>
            <a:r>
              <a:rPr sz="1100" i="1" spc="-45" dirty="0">
                <a:latin typeface="Arial"/>
                <a:cs typeface="Arial"/>
              </a:rPr>
              <a:t> </a:t>
            </a:r>
            <a:r>
              <a:rPr sz="1100" i="1" spc="5" dirty="0">
                <a:latin typeface="Arial"/>
                <a:cs typeface="Arial"/>
              </a:rPr>
              <a:t>have</a:t>
            </a:r>
            <a:r>
              <a:rPr sz="1100" i="1" spc="-30" dirty="0">
                <a:latin typeface="Arial"/>
                <a:cs typeface="Arial"/>
              </a:rPr>
              <a:t> </a:t>
            </a:r>
            <a:r>
              <a:rPr sz="1100" i="1" dirty="0">
                <a:latin typeface="Arial"/>
                <a:cs typeface="Arial"/>
              </a:rPr>
              <a:t>to</a:t>
            </a:r>
            <a:r>
              <a:rPr sz="1100" i="1" spc="-55" dirty="0">
                <a:latin typeface="Arial"/>
                <a:cs typeface="Arial"/>
              </a:rPr>
              <a:t> </a:t>
            </a:r>
            <a:r>
              <a:rPr sz="1100" i="1" dirty="0">
                <a:latin typeface="Arial"/>
                <a:cs typeface="Arial"/>
              </a:rPr>
              <a:t>login</a:t>
            </a:r>
            <a:r>
              <a:rPr sz="1100" i="1" spc="285" dirty="0">
                <a:latin typeface="Arial"/>
                <a:cs typeface="Arial"/>
              </a:rPr>
              <a:t> </a:t>
            </a:r>
            <a:r>
              <a:rPr sz="1100" i="1" dirty="0">
                <a:latin typeface="Arial"/>
                <a:cs typeface="Arial"/>
              </a:rPr>
              <a:t>for</a:t>
            </a:r>
            <a:r>
              <a:rPr sz="1100" i="1" spc="-45" dirty="0">
                <a:latin typeface="Arial"/>
                <a:cs typeface="Arial"/>
              </a:rPr>
              <a:t> </a:t>
            </a:r>
            <a:r>
              <a:rPr sz="1100" i="1" dirty="0">
                <a:latin typeface="Arial"/>
                <a:cs typeface="Arial"/>
              </a:rPr>
              <a:t>survey</a:t>
            </a:r>
            <a:r>
              <a:rPr sz="1100" i="1" spc="-65" dirty="0">
                <a:latin typeface="Arial"/>
                <a:cs typeface="Arial"/>
              </a:rPr>
              <a:t> </a:t>
            </a:r>
            <a:r>
              <a:rPr sz="1100" i="1" dirty="0">
                <a:latin typeface="Arial"/>
                <a:cs typeface="Arial"/>
              </a:rPr>
              <a:t>checks</a:t>
            </a:r>
            <a:r>
              <a:rPr sz="1100" i="1" spc="-60" dirty="0">
                <a:latin typeface="Arial"/>
                <a:cs typeface="Arial"/>
              </a:rPr>
              <a:t> </a:t>
            </a:r>
            <a:r>
              <a:rPr sz="1100" i="1" spc="5" dirty="0">
                <a:latin typeface="Arial"/>
                <a:cs typeface="Arial"/>
              </a:rPr>
              <a:t>and</a:t>
            </a:r>
            <a:r>
              <a:rPr sz="1100" i="1" spc="-35" dirty="0">
                <a:latin typeface="Arial"/>
                <a:cs typeface="Arial"/>
              </a:rPr>
              <a:t> </a:t>
            </a:r>
            <a:r>
              <a:rPr sz="1100" i="1" dirty="0">
                <a:latin typeface="Arial"/>
                <a:cs typeface="Arial"/>
              </a:rPr>
              <a:t>updation</a:t>
            </a:r>
            <a:r>
              <a:rPr sz="1100" i="1" spc="-95" dirty="0">
                <a:latin typeface="Arial"/>
                <a:cs typeface="Arial"/>
              </a:rPr>
              <a:t> </a:t>
            </a:r>
            <a:r>
              <a:rPr sz="1100" i="1" spc="5" dirty="0">
                <a:latin typeface="Arial"/>
                <a:cs typeface="Arial"/>
              </a:rPr>
              <a:t>by</a:t>
            </a:r>
            <a:r>
              <a:rPr sz="1100" i="1" spc="-15" dirty="0">
                <a:latin typeface="Arial"/>
                <a:cs typeface="Arial"/>
              </a:rPr>
              <a:t> </a:t>
            </a:r>
            <a:r>
              <a:rPr sz="1100" i="1" dirty="0">
                <a:latin typeface="Arial"/>
                <a:cs typeface="Arial"/>
              </a:rPr>
              <a:t>providing</a:t>
            </a:r>
            <a:r>
              <a:rPr sz="1100" i="1" spc="-80" dirty="0">
                <a:latin typeface="Arial"/>
                <a:cs typeface="Arial"/>
              </a:rPr>
              <a:t> </a:t>
            </a:r>
            <a:r>
              <a:rPr sz="1100" i="1" dirty="0">
                <a:latin typeface="Arial"/>
                <a:cs typeface="Arial"/>
              </a:rPr>
              <a:t>their</a:t>
            </a:r>
            <a:r>
              <a:rPr sz="1100" i="1" spc="-50" dirty="0">
                <a:latin typeface="Arial"/>
                <a:cs typeface="Arial"/>
              </a:rPr>
              <a:t> </a:t>
            </a:r>
            <a:r>
              <a:rPr sz="1100" i="1" dirty="0">
                <a:latin typeface="Arial"/>
                <a:cs typeface="Arial"/>
              </a:rPr>
              <a:t>register</a:t>
            </a:r>
            <a:r>
              <a:rPr sz="1100" i="1" spc="-95" dirty="0">
                <a:latin typeface="Arial"/>
                <a:cs typeface="Arial"/>
              </a:rPr>
              <a:t> </a:t>
            </a:r>
            <a:r>
              <a:rPr sz="1100" i="1" dirty="0">
                <a:latin typeface="Arial"/>
                <a:cs typeface="Arial"/>
              </a:rPr>
              <a:t>member</a:t>
            </a:r>
            <a:r>
              <a:rPr sz="1100" i="1" spc="-50" dirty="0">
                <a:latin typeface="Arial"/>
                <a:cs typeface="Arial"/>
              </a:rPr>
              <a:t> </a:t>
            </a:r>
            <a:r>
              <a:rPr sz="1100" i="1" dirty="0">
                <a:latin typeface="Arial"/>
                <a:cs typeface="Arial"/>
              </a:rPr>
              <a:t>ID</a:t>
            </a:r>
            <a:r>
              <a:rPr sz="1100" i="1" spc="-20" dirty="0">
                <a:latin typeface="Arial"/>
                <a:cs typeface="Arial"/>
              </a:rPr>
              <a:t> </a:t>
            </a:r>
            <a:r>
              <a:rPr sz="1100" i="1" spc="5" dirty="0">
                <a:latin typeface="Arial"/>
                <a:cs typeface="Arial"/>
              </a:rPr>
              <a:t>and</a:t>
            </a:r>
            <a:r>
              <a:rPr sz="1100" i="1" spc="280" dirty="0">
                <a:latin typeface="Arial"/>
                <a:cs typeface="Arial"/>
              </a:rPr>
              <a:t> </a:t>
            </a:r>
            <a:r>
              <a:rPr sz="1100" i="1" spc="5" dirty="0">
                <a:latin typeface="Arial"/>
                <a:cs typeface="Arial"/>
              </a:rPr>
              <a:t>password.</a:t>
            </a:r>
            <a:endParaRPr sz="1100" dirty="0">
              <a:latin typeface="Arial"/>
              <a:cs typeface="Arial"/>
            </a:endParaRPr>
          </a:p>
          <a:p>
            <a:pPr>
              <a:spcBef>
                <a:spcPts val="10"/>
              </a:spcBef>
            </a:pPr>
            <a:endParaRPr sz="1100" dirty="0">
              <a:latin typeface="Arial"/>
              <a:cs typeface="Arial"/>
            </a:endParaRPr>
          </a:p>
          <a:p>
            <a:pPr marL="865366"/>
            <a:r>
              <a:rPr sz="1100" i="1" dirty="0">
                <a:latin typeface="Arial"/>
                <a:cs typeface="Arial"/>
              </a:rPr>
              <a:t>FR2:Sign</a:t>
            </a:r>
            <a:r>
              <a:rPr sz="1100" i="1" spc="-90" dirty="0">
                <a:latin typeface="Arial"/>
                <a:cs typeface="Arial"/>
              </a:rPr>
              <a:t> </a:t>
            </a:r>
            <a:r>
              <a:rPr sz="1100" i="1" spc="-5" dirty="0">
                <a:latin typeface="Arial"/>
                <a:cs typeface="Arial"/>
              </a:rPr>
              <a:t>Up</a:t>
            </a:r>
            <a:endParaRPr sz="1100" dirty="0">
              <a:latin typeface="Arial"/>
              <a:cs typeface="Arial"/>
            </a:endParaRPr>
          </a:p>
          <a:p>
            <a:pPr>
              <a:spcBef>
                <a:spcPts val="35"/>
              </a:spcBef>
            </a:pPr>
            <a:endParaRPr sz="1000" dirty="0">
              <a:latin typeface="Arial"/>
              <a:cs typeface="Arial"/>
            </a:endParaRPr>
          </a:p>
          <a:p>
            <a:pPr marL="1318823"/>
            <a:r>
              <a:rPr sz="1100" i="1" dirty="0">
                <a:latin typeface="Arial"/>
                <a:cs typeface="Arial"/>
              </a:rPr>
              <a:t>Input:</a:t>
            </a:r>
            <a:r>
              <a:rPr sz="1100" i="1" spc="-110" dirty="0">
                <a:latin typeface="Arial"/>
                <a:cs typeface="Arial"/>
              </a:rPr>
              <a:t> </a:t>
            </a:r>
            <a:r>
              <a:rPr sz="1100" i="1" spc="-5" dirty="0">
                <a:latin typeface="Arial"/>
                <a:cs typeface="Arial"/>
              </a:rPr>
              <a:t>Details</a:t>
            </a:r>
            <a:r>
              <a:rPr sz="1100" i="1" spc="-30" dirty="0">
                <a:latin typeface="Arial"/>
                <a:cs typeface="Arial"/>
              </a:rPr>
              <a:t> </a:t>
            </a:r>
            <a:r>
              <a:rPr sz="1100" i="1" dirty="0">
                <a:latin typeface="Arial"/>
                <a:cs typeface="Arial"/>
              </a:rPr>
              <a:t>of</a:t>
            </a:r>
            <a:r>
              <a:rPr sz="1100" i="1" spc="-40" dirty="0">
                <a:latin typeface="Arial"/>
                <a:cs typeface="Arial"/>
              </a:rPr>
              <a:t> </a:t>
            </a:r>
            <a:r>
              <a:rPr sz="1100" i="1" dirty="0">
                <a:latin typeface="Arial"/>
                <a:cs typeface="Arial"/>
              </a:rPr>
              <a:t>users</a:t>
            </a:r>
            <a:r>
              <a:rPr sz="1100" i="1" spc="-20" dirty="0">
                <a:latin typeface="Arial"/>
                <a:cs typeface="Arial"/>
              </a:rPr>
              <a:t> </a:t>
            </a:r>
            <a:r>
              <a:rPr sz="1100" i="1" dirty="0">
                <a:latin typeface="Arial"/>
                <a:cs typeface="Arial"/>
              </a:rPr>
              <a:t>as</a:t>
            </a:r>
            <a:r>
              <a:rPr sz="1100" i="1" spc="-15" dirty="0">
                <a:latin typeface="Arial"/>
                <a:cs typeface="Arial"/>
              </a:rPr>
              <a:t> </a:t>
            </a:r>
            <a:r>
              <a:rPr sz="1100" i="1" spc="-5" dirty="0">
                <a:latin typeface="Arial"/>
                <a:cs typeface="Arial"/>
              </a:rPr>
              <a:t>mentioned</a:t>
            </a:r>
            <a:r>
              <a:rPr sz="1100" i="1" spc="-85" dirty="0">
                <a:latin typeface="Arial"/>
                <a:cs typeface="Arial"/>
              </a:rPr>
              <a:t> </a:t>
            </a:r>
            <a:r>
              <a:rPr sz="1100" i="1" spc="-5" dirty="0">
                <a:latin typeface="Arial"/>
                <a:cs typeface="Arial"/>
              </a:rPr>
              <a:t>in</a:t>
            </a:r>
            <a:r>
              <a:rPr sz="1100" i="1" dirty="0">
                <a:latin typeface="Arial"/>
                <a:cs typeface="Arial"/>
              </a:rPr>
              <a:t> the</a:t>
            </a:r>
            <a:r>
              <a:rPr sz="1100" i="1" spc="-30" dirty="0">
                <a:latin typeface="Arial"/>
                <a:cs typeface="Arial"/>
              </a:rPr>
              <a:t> </a:t>
            </a:r>
            <a:r>
              <a:rPr sz="1100" i="1" spc="-5" dirty="0">
                <a:latin typeface="Arial"/>
                <a:cs typeface="Arial"/>
              </a:rPr>
              <a:t>description</a:t>
            </a:r>
            <a:endParaRPr sz="1100" dirty="0">
              <a:latin typeface="Arial"/>
              <a:cs typeface="Arial"/>
            </a:endParaRPr>
          </a:p>
          <a:p>
            <a:pPr marL="1318823">
              <a:spcBef>
                <a:spcPts val="1035"/>
              </a:spcBef>
            </a:pPr>
            <a:r>
              <a:rPr sz="1100" i="1" dirty="0">
                <a:latin typeface="Arial"/>
                <a:cs typeface="Arial"/>
              </a:rPr>
              <a:t>Output:</a:t>
            </a:r>
            <a:r>
              <a:rPr sz="1100" i="1" spc="-110" dirty="0">
                <a:latin typeface="Arial"/>
                <a:cs typeface="Arial"/>
              </a:rPr>
              <a:t> </a:t>
            </a:r>
            <a:r>
              <a:rPr sz="1100" i="1" spc="-5" dirty="0">
                <a:latin typeface="Arial"/>
                <a:cs typeface="Arial"/>
              </a:rPr>
              <a:t>Confirmation</a:t>
            </a:r>
            <a:r>
              <a:rPr sz="1100" i="1" spc="-60" dirty="0">
                <a:latin typeface="Arial"/>
                <a:cs typeface="Arial"/>
              </a:rPr>
              <a:t> </a:t>
            </a:r>
            <a:r>
              <a:rPr sz="1100" i="1" dirty="0">
                <a:latin typeface="Arial"/>
                <a:cs typeface="Arial"/>
              </a:rPr>
              <a:t>of</a:t>
            </a:r>
            <a:r>
              <a:rPr sz="1100" i="1" spc="-15" dirty="0">
                <a:latin typeface="Arial"/>
                <a:cs typeface="Arial"/>
              </a:rPr>
              <a:t> </a:t>
            </a:r>
            <a:r>
              <a:rPr sz="1100" i="1" spc="-5" dirty="0">
                <a:latin typeface="Arial"/>
                <a:cs typeface="Arial"/>
              </a:rPr>
              <a:t>registration</a:t>
            </a:r>
            <a:r>
              <a:rPr sz="1100" i="1" spc="-80" dirty="0">
                <a:latin typeface="Arial"/>
                <a:cs typeface="Arial"/>
              </a:rPr>
              <a:t> </a:t>
            </a:r>
            <a:r>
              <a:rPr sz="1100" i="1" dirty="0">
                <a:latin typeface="Arial"/>
                <a:cs typeface="Arial"/>
              </a:rPr>
              <a:t>status</a:t>
            </a:r>
            <a:r>
              <a:rPr sz="1100" i="1" spc="-75" dirty="0">
                <a:latin typeface="Arial"/>
                <a:cs typeface="Arial"/>
              </a:rPr>
              <a:t> </a:t>
            </a:r>
            <a:r>
              <a:rPr sz="1100" i="1" spc="5" dirty="0">
                <a:latin typeface="Arial"/>
                <a:cs typeface="Arial"/>
              </a:rPr>
              <a:t>and</a:t>
            </a:r>
            <a:r>
              <a:rPr sz="1100" i="1" spc="-30" dirty="0">
                <a:latin typeface="Arial"/>
                <a:cs typeface="Arial"/>
              </a:rPr>
              <a:t> </a:t>
            </a:r>
            <a:r>
              <a:rPr sz="1100" i="1" dirty="0">
                <a:latin typeface="Arial"/>
                <a:cs typeface="Arial"/>
              </a:rPr>
              <a:t>a</a:t>
            </a:r>
            <a:r>
              <a:rPr sz="1100" i="1" spc="-5" dirty="0">
                <a:latin typeface="Arial"/>
                <a:cs typeface="Arial"/>
              </a:rPr>
              <a:t> membership</a:t>
            </a:r>
            <a:r>
              <a:rPr sz="1100" i="1" spc="-80" dirty="0">
                <a:latin typeface="Arial"/>
                <a:cs typeface="Arial"/>
              </a:rPr>
              <a:t> </a:t>
            </a:r>
            <a:r>
              <a:rPr sz="1100" i="1" dirty="0">
                <a:latin typeface="Arial"/>
                <a:cs typeface="Arial"/>
              </a:rPr>
              <a:t>number</a:t>
            </a:r>
            <a:r>
              <a:rPr sz="1100" i="1" spc="-85" dirty="0">
                <a:latin typeface="Arial"/>
                <a:cs typeface="Arial"/>
              </a:rPr>
              <a:t> </a:t>
            </a:r>
            <a:r>
              <a:rPr sz="1100" i="1" spc="5" dirty="0">
                <a:latin typeface="Arial"/>
                <a:cs typeface="Arial"/>
              </a:rPr>
              <a:t>and</a:t>
            </a:r>
            <a:r>
              <a:rPr sz="1100" i="1" spc="285" dirty="0">
                <a:latin typeface="Arial"/>
                <a:cs typeface="Arial"/>
              </a:rPr>
              <a:t> </a:t>
            </a:r>
            <a:r>
              <a:rPr sz="1100" i="1" dirty="0">
                <a:latin typeface="Arial"/>
                <a:cs typeface="Arial"/>
              </a:rPr>
              <a:t>password</a:t>
            </a:r>
            <a:r>
              <a:rPr sz="1100" i="1" spc="-40" dirty="0">
                <a:latin typeface="Arial"/>
                <a:cs typeface="Arial"/>
              </a:rPr>
              <a:t> </a:t>
            </a:r>
            <a:r>
              <a:rPr sz="1100" i="1" dirty="0">
                <a:latin typeface="Arial"/>
                <a:cs typeface="Arial"/>
              </a:rPr>
              <a:t>will</a:t>
            </a:r>
            <a:r>
              <a:rPr sz="1100" i="1" spc="-45" dirty="0">
                <a:latin typeface="Arial"/>
                <a:cs typeface="Arial"/>
              </a:rPr>
              <a:t> </a:t>
            </a:r>
            <a:r>
              <a:rPr sz="1100" i="1" spc="5" dirty="0">
                <a:latin typeface="Arial"/>
                <a:cs typeface="Arial"/>
              </a:rPr>
              <a:t>be</a:t>
            </a:r>
            <a:r>
              <a:rPr sz="1100" i="1" spc="-5" dirty="0">
                <a:latin typeface="Arial"/>
                <a:cs typeface="Arial"/>
              </a:rPr>
              <a:t> generated.</a:t>
            </a:r>
            <a:endParaRPr sz="1100" dirty="0">
              <a:latin typeface="Arial"/>
              <a:cs typeface="Arial"/>
            </a:endParaRPr>
          </a:p>
          <a:p>
            <a:pPr>
              <a:spcBef>
                <a:spcPts val="10"/>
              </a:spcBef>
            </a:pPr>
            <a:endParaRPr sz="1100" dirty="0">
              <a:latin typeface="Arial"/>
              <a:cs typeface="Arial"/>
            </a:endParaRPr>
          </a:p>
          <a:p>
            <a:pPr marL="865366"/>
            <a:r>
              <a:rPr sz="1100" i="1" dirty="0">
                <a:latin typeface="Arial"/>
                <a:cs typeface="Arial"/>
              </a:rPr>
              <a:t>FR3:Login</a:t>
            </a:r>
            <a:endParaRPr sz="1100" dirty="0">
              <a:latin typeface="Arial"/>
              <a:cs typeface="Arial"/>
            </a:endParaRPr>
          </a:p>
          <a:p>
            <a:pPr>
              <a:spcBef>
                <a:spcPts val="35"/>
              </a:spcBef>
            </a:pPr>
            <a:endParaRPr sz="1000" dirty="0">
              <a:latin typeface="Arial"/>
              <a:cs typeface="Arial"/>
            </a:endParaRPr>
          </a:p>
          <a:p>
            <a:pPr marL="865366"/>
            <a:r>
              <a:rPr sz="1100" i="1" dirty="0">
                <a:latin typeface="Arial"/>
                <a:cs typeface="Arial"/>
              </a:rPr>
              <a:t>Input:</a:t>
            </a:r>
            <a:r>
              <a:rPr sz="1100" i="1" spc="-110" dirty="0">
                <a:latin typeface="Arial"/>
                <a:cs typeface="Arial"/>
              </a:rPr>
              <a:t> </a:t>
            </a:r>
            <a:r>
              <a:rPr sz="1100" i="1" dirty="0">
                <a:latin typeface="Arial"/>
                <a:cs typeface="Arial"/>
              </a:rPr>
              <a:t>Enter</a:t>
            </a:r>
            <a:r>
              <a:rPr sz="1100" i="1" spc="-65" dirty="0">
                <a:latin typeface="Arial"/>
                <a:cs typeface="Arial"/>
              </a:rPr>
              <a:t> </a:t>
            </a:r>
            <a:r>
              <a:rPr sz="1100" i="1" dirty="0">
                <a:latin typeface="Arial"/>
                <a:cs typeface="Arial"/>
              </a:rPr>
              <a:t>the</a:t>
            </a:r>
            <a:r>
              <a:rPr sz="1100" i="1" spc="-30" dirty="0">
                <a:latin typeface="Arial"/>
                <a:cs typeface="Arial"/>
              </a:rPr>
              <a:t> </a:t>
            </a:r>
            <a:r>
              <a:rPr sz="1100" i="1" spc="-5" dirty="0">
                <a:latin typeface="Arial"/>
                <a:cs typeface="Arial"/>
              </a:rPr>
              <a:t>membership</a:t>
            </a:r>
            <a:r>
              <a:rPr sz="1100" i="1" spc="-75" dirty="0">
                <a:latin typeface="Arial"/>
                <a:cs typeface="Arial"/>
              </a:rPr>
              <a:t> </a:t>
            </a:r>
            <a:r>
              <a:rPr sz="1100" i="1" dirty="0">
                <a:latin typeface="Arial"/>
                <a:cs typeface="Arial"/>
              </a:rPr>
              <a:t>ID</a:t>
            </a:r>
            <a:r>
              <a:rPr sz="1100" i="1" spc="-25" dirty="0">
                <a:latin typeface="Arial"/>
                <a:cs typeface="Arial"/>
              </a:rPr>
              <a:t> </a:t>
            </a:r>
            <a:r>
              <a:rPr sz="1100" i="1" spc="5" dirty="0">
                <a:latin typeface="Arial"/>
                <a:cs typeface="Arial"/>
              </a:rPr>
              <a:t>and</a:t>
            </a:r>
            <a:r>
              <a:rPr sz="1100" i="1" spc="-35" dirty="0">
                <a:latin typeface="Arial"/>
                <a:cs typeface="Arial"/>
              </a:rPr>
              <a:t> </a:t>
            </a:r>
            <a:r>
              <a:rPr sz="1100" i="1" dirty="0">
                <a:latin typeface="Arial"/>
                <a:cs typeface="Arial"/>
              </a:rPr>
              <a:t>password</a:t>
            </a:r>
            <a:r>
              <a:rPr sz="1100" i="1" spc="-20" dirty="0">
                <a:latin typeface="Arial"/>
                <a:cs typeface="Arial"/>
              </a:rPr>
              <a:t> </a:t>
            </a:r>
            <a:r>
              <a:rPr sz="1100" i="1" dirty="0">
                <a:latin typeface="Arial"/>
                <a:cs typeface="Arial"/>
              </a:rPr>
              <a:t>provided</a:t>
            </a:r>
            <a:endParaRPr sz="1100" dirty="0">
              <a:latin typeface="Arial"/>
              <a:cs typeface="Arial"/>
            </a:endParaRPr>
          </a:p>
          <a:p>
            <a:pPr>
              <a:spcBef>
                <a:spcPts val="5"/>
              </a:spcBef>
            </a:pPr>
            <a:endParaRPr sz="1000" dirty="0">
              <a:latin typeface="Arial"/>
              <a:cs typeface="Arial"/>
            </a:endParaRPr>
          </a:p>
          <a:p>
            <a:pPr marL="1318823"/>
            <a:r>
              <a:rPr sz="1100" i="1" dirty="0">
                <a:latin typeface="Arial"/>
                <a:cs typeface="Arial"/>
              </a:rPr>
              <a:t>Ouput:</a:t>
            </a:r>
            <a:r>
              <a:rPr sz="1100" i="1" spc="-85" dirty="0">
                <a:latin typeface="Arial"/>
                <a:cs typeface="Arial"/>
              </a:rPr>
              <a:t> </a:t>
            </a:r>
            <a:r>
              <a:rPr sz="1100" i="1" spc="-5" dirty="0">
                <a:latin typeface="Arial"/>
                <a:cs typeface="Arial"/>
              </a:rPr>
              <a:t>Users</a:t>
            </a:r>
            <a:r>
              <a:rPr sz="1100" i="1" spc="-35" dirty="0">
                <a:latin typeface="Arial"/>
                <a:cs typeface="Arial"/>
              </a:rPr>
              <a:t> </a:t>
            </a:r>
            <a:r>
              <a:rPr sz="1100" i="1" dirty="0">
                <a:latin typeface="Arial"/>
                <a:cs typeface="Arial"/>
              </a:rPr>
              <a:t>will</a:t>
            </a:r>
            <a:r>
              <a:rPr sz="1100" i="1" spc="-45" dirty="0">
                <a:latin typeface="Arial"/>
                <a:cs typeface="Arial"/>
              </a:rPr>
              <a:t> </a:t>
            </a:r>
            <a:r>
              <a:rPr sz="1100" i="1" spc="5" dirty="0">
                <a:latin typeface="Arial"/>
                <a:cs typeface="Arial"/>
              </a:rPr>
              <a:t>be</a:t>
            </a:r>
            <a:r>
              <a:rPr sz="1100" i="1" spc="-10" dirty="0">
                <a:latin typeface="Arial"/>
                <a:cs typeface="Arial"/>
              </a:rPr>
              <a:t> </a:t>
            </a:r>
            <a:r>
              <a:rPr sz="1100" i="1" dirty="0">
                <a:latin typeface="Arial"/>
                <a:cs typeface="Arial"/>
              </a:rPr>
              <a:t>able</a:t>
            </a:r>
            <a:r>
              <a:rPr sz="1100" i="1" spc="-55" dirty="0">
                <a:latin typeface="Arial"/>
                <a:cs typeface="Arial"/>
              </a:rPr>
              <a:t> </a:t>
            </a:r>
            <a:r>
              <a:rPr sz="1100" i="1" dirty="0">
                <a:latin typeface="Arial"/>
                <a:cs typeface="Arial"/>
              </a:rPr>
              <a:t>to</a:t>
            </a:r>
            <a:r>
              <a:rPr sz="1100" i="1" spc="-10" dirty="0">
                <a:latin typeface="Arial"/>
                <a:cs typeface="Arial"/>
              </a:rPr>
              <a:t> </a:t>
            </a:r>
            <a:r>
              <a:rPr sz="1100" i="1" dirty="0">
                <a:latin typeface="Arial"/>
                <a:cs typeface="Arial"/>
              </a:rPr>
              <a:t>use</a:t>
            </a:r>
            <a:r>
              <a:rPr sz="1100" i="1" spc="-35" dirty="0">
                <a:latin typeface="Arial"/>
                <a:cs typeface="Arial"/>
              </a:rPr>
              <a:t> </a:t>
            </a:r>
            <a:r>
              <a:rPr sz="1100" i="1" dirty="0">
                <a:latin typeface="Arial"/>
                <a:cs typeface="Arial"/>
              </a:rPr>
              <a:t>the</a:t>
            </a:r>
            <a:r>
              <a:rPr sz="1100" i="1" spc="-25" dirty="0">
                <a:latin typeface="Arial"/>
                <a:cs typeface="Arial"/>
              </a:rPr>
              <a:t> </a:t>
            </a:r>
            <a:r>
              <a:rPr sz="1100" i="1" spc="-5" dirty="0">
                <a:latin typeface="Arial"/>
                <a:cs typeface="Arial"/>
              </a:rPr>
              <a:t>features</a:t>
            </a:r>
            <a:r>
              <a:rPr sz="1100" i="1" spc="-80" dirty="0">
                <a:latin typeface="Arial"/>
                <a:cs typeface="Arial"/>
              </a:rPr>
              <a:t> </a:t>
            </a:r>
            <a:r>
              <a:rPr sz="1100" i="1" spc="5" dirty="0">
                <a:latin typeface="Arial"/>
                <a:cs typeface="Arial"/>
              </a:rPr>
              <a:t>of</a:t>
            </a:r>
            <a:r>
              <a:rPr sz="1100" i="1" spc="-40" dirty="0">
                <a:latin typeface="Arial"/>
                <a:cs typeface="Arial"/>
              </a:rPr>
              <a:t> </a:t>
            </a:r>
            <a:r>
              <a:rPr sz="1100" i="1" dirty="0">
                <a:latin typeface="Arial"/>
                <a:cs typeface="Arial"/>
              </a:rPr>
              <a:t>software</a:t>
            </a:r>
            <a:endParaRPr sz="1100" dirty="0">
              <a:latin typeface="Arial"/>
              <a:cs typeface="Arial"/>
            </a:endParaRPr>
          </a:p>
          <a:p>
            <a:pPr>
              <a:lnSpc>
                <a:spcPct val="100000"/>
              </a:lnSpc>
            </a:pPr>
            <a:endParaRPr sz="1200" dirty="0">
              <a:latin typeface="Arial"/>
              <a:cs typeface="Arial"/>
            </a:endParaRPr>
          </a:p>
          <a:p>
            <a:pPr marL="865366">
              <a:spcBef>
                <a:spcPts val="1065"/>
              </a:spcBef>
            </a:pPr>
            <a:r>
              <a:rPr sz="1100" i="1" dirty="0">
                <a:latin typeface="Arial"/>
                <a:cs typeface="Arial"/>
              </a:rPr>
              <a:t>FR4:Find your </a:t>
            </a:r>
            <a:r>
              <a:rPr sz="1100" i="1" spc="-5" dirty="0">
                <a:latin typeface="Arial"/>
                <a:cs typeface="Arial"/>
              </a:rPr>
              <a:t>movies,game </a:t>
            </a:r>
            <a:r>
              <a:rPr sz="1100" i="1" spc="5" dirty="0">
                <a:latin typeface="Arial"/>
                <a:cs typeface="Arial"/>
              </a:rPr>
              <a:t>and </a:t>
            </a:r>
            <a:r>
              <a:rPr sz="1100" i="1" dirty="0">
                <a:latin typeface="Arial"/>
                <a:cs typeface="Arial"/>
              </a:rPr>
              <a:t>tv</a:t>
            </a:r>
            <a:r>
              <a:rPr sz="1100" i="1" spc="-200" dirty="0">
                <a:latin typeface="Arial"/>
                <a:cs typeface="Arial"/>
              </a:rPr>
              <a:t> </a:t>
            </a:r>
            <a:r>
              <a:rPr sz="1100" i="1" spc="5" dirty="0">
                <a:latin typeface="Arial"/>
                <a:cs typeface="Arial"/>
              </a:rPr>
              <a:t>shows</a:t>
            </a:r>
            <a:endParaRPr sz="1100" dirty="0">
              <a:latin typeface="Arial"/>
              <a:cs typeface="Arial"/>
            </a:endParaRPr>
          </a:p>
          <a:p>
            <a:pPr>
              <a:spcBef>
                <a:spcPts val="40"/>
              </a:spcBef>
            </a:pPr>
            <a:endParaRPr sz="1000" dirty="0">
              <a:latin typeface="Arial"/>
              <a:cs typeface="Arial"/>
            </a:endParaRPr>
          </a:p>
          <a:p>
            <a:pPr marL="1318823"/>
            <a:r>
              <a:rPr sz="1100" i="1" dirty="0">
                <a:latin typeface="Arial"/>
                <a:cs typeface="Arial"/>
              </a:rPr>
              <a:t>Input:</a:t>
            </a:r>
            <a:r>
              <a:rPr sz="1100" i="1" spc="-110" dirty="0">
                <a:latin typeface="Arial"/>
                <a:cs typeface="Arial"/>
              </a:rPr>
              <a:t> </a:t>
            </a:r>
            <a:r>
              <a:rPr sz="1100" i="1" dirty="0">
                <a:latin typeface="Arial"/>
                <a:cs typeface="Arial"/>
              </a:rPr>
              <a:t>search</a:t>
            </a:r>
            <a:r>
              <a:rPr sz="1100" i="1" spc="-60" dirty="0">
                <a:latin typeface="Arial"/>
                <a:cs typeface="Arial"/>
              </a:rPr>
              <a:t> </a:t>
            </a:r>
            <a:r>
              <a:rPr sz="1100" i="1" dirty="0">
                <a:latin typeface="Arial"/>
                <a:cs typeface="Arial"/>
              </a:rPr>
              <a:t>for</a:t>
            </a:r>
            <a:r>
              <a:rPr sz="1100" i="1" spc="-60" dirty="0">
                <a:latin typeface="Arial"/>
                <a:cs typeface="Arial"/>
              </a:rPr>
              <a:t> </a:t>
            </a:r>
            <a:r>
              <a:rPr sz="1100" i="1" spc="5" dirty="0">
                <a:latin typeface="Arial"/>
                <a:cs typeface="Arial"/>
              </a:rPr>
              <a:t>any</a:t>
            </a:r>
            <a:r>
              <a:rPr sz="1100" i="1" spc="-15" dirty="0">
                <a:latin typeface="Arial"/>
                <a:cs typeface="Arial"/>
              </a:rPr>
              <a:t> </a:t>
            </a:r>
            <a:r>
              <a:rPr sz="1100" i="1" spc="-5" dirty="0">
                <a:latin typeface="Arial"/>
                <a:cs typeface="Arial"/>
              </a:rPr>
              <a:t>multimedia</a:t>
            </a:r>
            <a:r>
              <a:rPr sz="1100" i="1" spc="-85" dirty="0">
                <a:latin typeface="Arial"/>
                <a:cs typeface="Arial"/>
              </a:rPr>
              <a:t> </a:t>
            </a:r>
            <a:r>
              <a:rPr sz="1100" i="1" spc="-5" dirty="0">
                <a:latin typeface="Arial"/>
                <a:cs typeface="Arial"/>
              </a:rPr>
              <a:t>titlee</a:t>
            </a:r>
            <a:r>
              <a:rPr sz="1100" i="1" spc="-60" dirty="0">
                <a:latin typeface="Arial"/>
                <a:cs typeface="Arial"/>
              </a:rPr>
              <a:t> </a:t>
            </a:r>
            <a:r>
              <a:rPr sz="1100" i="1" dirty="0">
                <a:latin typeface="Arial"/>
                <a:cs typeface="Arial"/>
              </a:rPr>
              <a:t>stated</a:t>
            </a:r>
            <a:r>
              <a:rPr sz="1100" i="1" spc="-60" dirty="0">
                <a:latin typeface="Arial"/>
                <a:cs typeface="Arial"/>
              </a:rPr>
              <a:t> </a:t>
            </a:r>
            <a:r>
              <a:rPr sz="1100" i="1" spc="5" dirty="0">
                <a:latin typeface="Arial"/>
                <a:cs typeface="Arial"/>
              </a:rPr>
              <a:t>above.</a:t>
            </a:r>
            <a:endParaRPr sz="1100" dirty="0">
              <a:latin typeface="Arial"/>
              <a:cs typeface="Arial"/>
            </a:endParaRPr>
          </a:p>
        </p:txBody>
      </p:sp>
      <p:sp>
        <p:nvSpPr>
          <p:cNvPr id="5" name="object 5"/>
          <p:cNvSpPr/>
          <p:nvPr/>
        </p:nvSpPr>
        <p:spPr>
          <a:xfrm>
            <a:off x="393280" y="234695"/>
            <a:ext cx="9271635" cy="7303134"/>
          </a:xfrm>
          <a:custGeom>
            <a:avLst/>
            <a:gdLst/>
            <a:ahLst/>
            <a:cxnLst/>
            <a:rect l="l" t="t" r="r" b="b"/>
            <a:pathLst>
              <a:path w="9271635" h="7303134">
                <a:moveTo>
                  <a:pt x="72948" y="36474"/>
                </a:moveTo>
                <a:lnTo>
                  <a:pt x="61137" y="36474"/>
                </a:lnTo>
                <a:lnTo>
                  <a:pt x="61137" y="7266203"/>
                </a:lnTo>
                <a:lnTo>
                  <a:pt x="72948" y="7266203"/>
                </a:lnTo>
                <a:lnTo>
                  <a:pt x="72948" y="36474"/>
                </a:lnTo>
                <a:close/>
              </a:path>
              <a:path w="9271635" h="7303134">
                <a:moveTo>
                  <a:pt x="9210421" y="37084"/>
                </a:moveTo>
                <a:lnTo>
                  <a:pt x="72974" y="37084"/>
                </a:lnTo>
                <a:lnTo>
                  <a:pt x="72974" y="43434"/>
                </a:lnTo>
                <a:lnTo>
                  <a:pt x="9198610" y="43434"/>
                </a:lnTo>
                <a:lnTo>
                  <a:pt x="9198610" y="7259574"/>
                </a:lnTo>
                <a:lnTo>
                  <a:pt x="72974" y="7259574"/>
                </a:lnTo>
                <a:lnTo>
                  <a:pt x="72974" y="7265924"/>
                </a:lnTo>
                <a:lnTo>
                  <a:pt x="9210421" y="7265924"/>
                </a:lnTo>
                <a:lnTo>
                  <a:pt x="9210421" y="7259574"/>
                </a:lnTo>
                <a:lnTo>
                  <a:pt x="9210421" y="43434"/>
                </a:lnTo>
                <a:lnTo>
                  <a:pt x="9210421" y="37084"/>
                </a:lnTo>
                <a:close/>
              </a:path>
              <a:path w="9271635" h="7303134">
                <a:moveTo>
                  <a:pt x="9271508" y="0"/>
                </a:moveTo>
                <a:lnTo>
                  <a:pt x="9222232" y="0"/>
                </a:lnTo>
                <a:lnTo>
                  <a:pt x="9222232" y="254"/>
                </a:lnTo>
                <a:lnTo>
                  <a:pt x="0" y="254"/>
                </a:lnTo>
                <a:lnTo>
                  <a:pt x="0" y="29464"/>
                </a:lnTo>
                <a:lnTo>
                  <a:pt x="0" y="7273544"/>
                </a:lnTo>
                <a:lnTo>
                  <a:pt x="0" y="7302754"/>
                </a:lnTo>
                <a:lnTo>
                  <a:pt x="9271508" y="7302754"/>
                </a:lnTo>
                <a:lnTo>
                  <a:pt x="9271508" y="7273544"/>
                </a:lnTo>
                <a:lnTo>
                  <a:pt x="49301" y="7273544"/>
                </a:lnTo>
                <a:lnTo>
                  <a:pt x="49301" y="29464"/>
                </a:lnTo>
                <a:lnTo>
                  <a:pt x="9222232" y="29464"/>
                </a:lnTo>
                <a:lnTo>
                  <a:pt x="9222232" y="7273277"/>
                </a:lnTo>
                <a:lnTo>
                  <a:pt x="9271508" y="7273277"/>
                </a:lnTo>
                <a:lnTo>
                  <a:pt x="9271508" y="0"/>
                </a:lnTo>
                <a:close/>
              </a:path>
            </a:pathLst>
          </a:custGeom>
          <a:solidFill>
            <a:srgbClr val="000000"/>
          </a:solidFill>
        </p:spPr>
        <p:txBody>
          <a:bodyPr wrap="square" lIns="0" tIns="0" rIns="0" bIns="0" rtlCol="0"/>
          <a:lstStyle/>
          <a:p>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0058400" cy="7772400"/>
          </a:xfrm>
          <a:prstGeom prst="rect">
            <a:avLst/>
          </a:prstGeom>
          <a:blipFill>
            <a:blip r:embed="rId2" cstate="print"/>
            <a:stretch>
              <a:fillRect/>
            </a:stretch>
          </a:blipFill>
        </p:spPr>
        <p:txBody>
          <a:bodyPr wrap="square" lIns="0" tIns="0" rIns="0" bIns="0" rtlCol="0"/>
          <a:lstStyle/>
          <a:p>
            <a:endParaRPr/>
          </a:p>
        </p:txBody>
      </p:sp>
      <p:sp>
        <p:nvSpPr>
          <p:cNvPr id="3" name="object 3"/>
          <p:cNvSpPr txBox="1"/>
          <p:nvPr/>
        </p:nvSpPr>
        <p:spPr>
          <a:xfrm>
            <a:off x="1572898" y="377829"/>
            <a:ext cx="7095490" cy="3847747"/>
          </a:xfrm>
          <a:prstGeom prst="rect">
            <a:avLst/>
          </a:prstGeom>
        </p:spPr>
        <p:txBody>
          <a:bodyPr vert="horz" wrap="square" lIns="0" tIns="13235" rIns="0" bIns="0" rtlCol="0">
            <a:spAutoFit/>
          </a:bodyPr>
          <a:lstStyle/>
          <a:p>
            <a:pPr marL="493181">
              <a:spcBef>
                <a:spcPts val="105"/>
              </a:spcBef>
            </a:pPr>
            <a:r>
              <a:rPr sz="1100" i="1" dirty="0">
                <a:latin typeface="Arial"/>
                <a:cs typeface="Arial"/>
              </a:rPr>
              <a:t>Output:</a:t>
            </a:r>
            <a:r>
              <a:rPr sz="1100" i="1" spc="-105" dirty="0">
                <a:latin typeface="Arial"/>
                <a:cs typeface="Arial"/>
              </a:rPr>
              <a:t> </a:t>
            </a:r>
            <a:r>
              <a:rPr sz="1100" i="1" dirty="0">
                <a:latin typeface="Arial"/>
                <a:cs typeface="Arial"/>
              </a:rPr>
              <a:t>Entire</a:t>
            </a:r>
            <a:r>
              <a:rPr sz="1100" i="1" spc="-15" dirty="0">
                <a:latin typeface="Arial"/>
                <a:cs typeface="Arial"/>
              </a:rPr>
              <a:t> </a:t>
            </a:r>
            <a:r>
              <a:rPr sz="1100" i="1" spc="5" dirty="0">
                <a:latin typeface="Arial"/>
                <a:cs typeface="Arial"/>
              </a:rPr>
              <a:t>page</a:t>
            </a:r>
            <a:r>
              <a:rPr sz="1100" i="1" spc="-60" dirty="0">
                <a:latin typeface="Arial"/>
                <a:cs typeface="Arial"/>
              </a:rPr>
              <a:t> </a:t>
            </a:r>
            <a:r>
              <a:rPr sz="1100" i="1" dirty="0">
                <a:latin typeface="Arial"/>
                <a:cs typeface="Arial"/>
              </a:rPr>
              <a:t>dedicated</a:t>
            </a:r>
            <a:r>
              <a:rPr sz="1100" i="1" spc="-60" dirty="0">
                <a:latin typeface="Arial"/>
                <a:cs typeface="Arial"/>
              </a:rPr>
              <a:t> </a:t>
            </a:r>
            <a:r>
              <a:rPr sz="1100" i="1" dirty="0">
                <a:latin typeface="Arial"/>
                <a:cs typeface="Arial"/>
              </a:rPr>
              <a:t>to</a:t>
            </a:r>
            <a:r>
              <a:rPr sz="1100" i="1" spc="-35" dirty="0">
                <a:latin typeface="Arial"/>
                <a:cs typeface="Arial"/>
              </a:rPr>
              <a:t> </a:t>
            </a:r>
            <a:r>
              <a:rPr sz="1100" i="1" dirty="0">
                <a:latin typeface="Arial"/>
                <a:cs typeface="Arial"/>
              </a:rPr>
              <a:t>the</a:t>
            </a:r>
            <a:r>
              <a:rPr sz="1100" i="1" spc="-10" dirty="0">
                <a:latin typeface="Arial"/>
                <a:cs typeface="Arial"/>
              </a:rPr>
              <a:t> </a:t>
            </a:r>
            <a:r>
              <a:rPr sz="1100" i="1" spc="-5" dirty="0">
                <a:latin typeface="Arial"/>
                <a:cs typeface="Arial"/>
              </a:rPr>
              <a:t>tilte</a:t>
            </a:r>
            <a:r>
              <a:rPr sz="1100" i="1" spc="-30" dirty="0">
                <a:latin typeface="Arial"/>
                <a:cs typeface="Arial"/>
              </a:rPr>
              <a:t> </a:t>
            </a:r>
            <a:r>
              <a:rPr sz="1100" i="1" dirty="0">
                <a:latin typeface="Arial"/>
                <a:cs typeface="Arial"/>
              </a:rPr>
              <a:t>with</a:t>
            </a:r>
            <a:r>
              <a:rPr sz="1100" i="1" spc="-60" dirty="0">
                <a:latin typeface="Arial"/>
                <a:cs typeface="Arial"/>
              </a:rPr>
              <a:t> </a:t>
            </a:r>
            <a:r>
              <a:rPr sz="1100" i="1" spc="5" dirty="0">
                <a:latin typeface="Arial"/>
                <a:cs typeface="Arial"/>
              </a:rPr>
              <a:t>other</a:t>
            </a:r>
            <a:r>
              <a:rPr sz="1100" i="1" spc="-110" dirty="0">
                <a:latin typeface="Arial"/>
                <a:cs typeface="Arial"/>
              </a:rPr>
              <a:t> </a:t>
            </a:r>
            <a:r>
              <a:rPr sz="1100" i="1" spc="-5" dirty="0">
                <a:latin typeface="Arial"/>
                <a:cs typeface="Arial"/>
              </a:rPr>
              <a:t>functionalities.</a:t>
            </a:r>
            <a:endParaRPr sz="1100" dirty="0">
              <a:latin typeface="Arial"/>
              <a:cs typeface="Arial"/>
            </a:endParaRPr>
          </a:p>
          <a:p>
            <a:pPr>
              <a:spcBef>
                <a:spcPts val="20"/>
              </a:spcBef>
            </a:pPr>
            <a:endParaRPr sz="1000" dirty="0">
              <a:latin typeface="Arial"/>
              <a:cs typeface="Arial"/>
            </a:endParaRPr>
          </a:p>
          <a:p>
            <a:pPr marL="39631"/>
            <a:r>
              <a:rPr sz="1100" i="1" dirty="0">
                <a:latin typeface="Arial"/>
                <a:cs typeface="Arial"/>
              </a:rPr>
              <a:t>FR5:Hands-on</a:t>
            </a:r>
            <a:r>
              <a:rPr sz="1100" i="1" spc="-110" dirty="0">
                <a:latin typeface="Arial"/>
                <a:cs typeface="Arial"/>
              </a:rPr>
              <a:t> </a:t>
            </a:r>
            <a:r>
              <a:rPr sz="1100" i="1" spc="-5" dirty="0">
                <a:latin typeface="Arial"/>
                <a:cs typeface="Arial"/>
              </a:rPr>
              <a:t>Details</a:t>
            </a:r>
            <a:endParaRPr sz="1100" dirty="0">
              <a:latin typeface="Arial"/>
              <a:cs typeface="Arial"/>
            </a:endParaRPr>
          </a:p>
          <a:p>
            <a:pPr marL="493181" marR="5077">
              <a:lnSpc>
                <a:spcPts val="2500"/>
              </a:lnSpc>
              <a:spcBef>
                <a:spcPts val="203"/>
              </a:spcBef>
            </a:pPr>
            <a:r>
              <a:rPr sz="1100" i="1" dirty="0">
                <a:latin typeface="Arial"/>
                <a:cs typeface="Arial"/>
              </a:rPr>
              <a:t>Input:</a:t>
            </a:r>
            <a:r>
              <a:rPr sz="1100" i="1" spc="-105" dirty="0">
                <a:latin typeface="Arial"/>
                <a:cs typeface="Arial"/>
              </a:rPr>
              <a:t> </a:t>
            </a:r>
            <a:r>
              <a:rPr sz="1100" i="1" spc="-5" dirty="0">
                <a:latin typeface="Arial"/>
                <a:cs typeface="Arial"/>
              </a:rPr>
              <a:t>click </a:t>
            </a:r>
            <a:r>
              <a:rPr sz="1100" i="1" spc="5" dirty="0">
                <a:latin typeface="Arial"/>
                <a:cs typeface="Arial"/>
              </a:rPr>
              <a:t>on</a:t>
            </a:r>
            <a:r>
              <a:rPr sz="1100" i="1" spc="-25" dirty="0">
                <a:latin typeface="Arial"/>
                <a:cs typeface="Arial"/>
              </a:rPr>
              <a:t> </a:t>
            </a:r>
            <a:r>
              <a:rPr sz="1100" i="1" dirty="0">
                <a:latin typeface="Arial"/>
                <a:cs typeface="Arial"/>
              </a:rPr>
              <a:t>option</a:t>
            </a:r>
            <a:r>
              <a:rPr sz="1100" i="1" spc="-55" dirty="0">
                <a:latin typeface="Arial"/>
                <a:cs typeface="Arial"/>
              </a:rPr>
              <a:t> </a:t>
            </a:r>
            <a:r>
              <a:rPr sz="1100" i="1" dirty="0">
                <a:latin typeface="Arial"/>
                <a:cs typeface="Arial"/>
              </a:rPr>
              <a:t>from</a:t>
            </a:r>
            <a:r>
              <a:rPr sz="1100" i="1" spc="-70" dirty="0">
                <a:latin typeface="Arial"/>
                <a:cs typeface="Arial"/>
              </a:rPr>
              <a:t> </a:t>
            </a:r>
            <a:r>
              <a:rPr sz="1100" i="1" dirty="0">
                <a:latin typeface="Arial"/>
                <a:cs typeface="Arial"/>
              </a:rPr>
              <a:t>drop-down</a:t>
            </a:r>
            <a:r>
              <a:rPr sz="1100" i="1" spc="-90" dirty="0">
                <a:latin typeface="Arial"/>
                <a:cs typeface="Arial"/>
              </a:rPr>
              <a:t> </a:t>
            </a:r>
            <a:r>
              <a:rPr sz="1100" i="1" dirty="0">
                <a:latin typeface="Arial"/>
                <a:cs typeface="Arial"/>
              </a:rPr>
              <a:t>menu</a:t>
            </a:r>
            <a:r>
              <a:rPr sz="1100" i="1" spc="-25" dirty="0">
                <a:latin typeface="Arial"/>
                <a:cs typeface="Arial"/>
              </a:rPr>
              <a:t> </a:t>
            </a:r>
            <a:r>
              <a:rPr sz="1100" i="1" dirty="0">
                <a:latin typeface="Arial"/>
                <a:cs typeface="Arial"/>
              </a:rPr>
              <a:t>having</a:t>
            </a:r>
            <a:r>
              <a:rPr sz="1100" i="1" spc="-55" dirty="0">
                <a:latin typeface="Arial"/>
                <a:cs typeface="Arial"/>
              </a:rPr>
              <a:t> </a:t>
            </a:r>
            <a:r>
              <a:rPr sz="1100" i="1" dirty="0">
                <a:latin typeface="Arial"/>
                <a:cs typeface="Arial"/>
              </a:rPr>
              <a:t>director</a:t>
            </a:r>
            <a:r>
              <a:rPr sz="1100" i="1" spc="-75" dirty="0">
                <a:latin typeface="Arial"/>
                <a:cs typeface="Arial"/>
              </a:rPr>
              <a:t> </a:t>
            </a:r>
            <a:r>
              <a:rPr sz="1100" i="1" dirty="0">
                <a:latin typeface="Arial"/>
                <a:cs typeface="Arial"/>
              </a:rPr>
              <a:t>cast</a:t>
            </a:r>
            <a:r>
              <a:rPr sz="1100" i="1" spc="-35" dirty="0">
                <a:latin typeface="Arial"/>
                <a:cs typeface="Arial"/>
              </a:rPr>
              <a:t> </a:t>
            </a:r>
            <a:r>
              <a:rPr sz="1100" i="1" spc="5" dirty="0">
                <a:latin typeface="Arial"/>
                <a:cs typeface="Arial"/>
              </a:rPr>
              <a:t>and</a:t>
            </a:r>
            <a:r>
              <a:rPr sz="1100" i="1" spc="-15" dirty="0">
                <a:latin typeface="Arial"/>
                <a:cs typeface="Arial"/>
              </a:rPr>
              <a:t> </a:t>
            </a:r>
            <a:r>
              <a:rPr sz="1100" i="1" dirty="0">
                <a:latin typeface="Arial"/>
                <a:cs typeface="Arial"/>
              </a:rPr>
              <a:t>release</a:t>
            </a:r>
            <a:r>
              <a:rPr sz="1100" i="1" spc="-50" dirty="0">
                <a:latin typeface="Arial"/>
                <a:cs typeface="Arial"/>
              </a:rPr>
              <a:t> </a:t>
            </a:r>
            <a:r>
              <a:rPr sz="1100" i="1" dirty="0">
                <a:latin typeface="Arial"/>
                <a:cs typeface="Arial"/>
              </a:rPr>
              <a:t>date</a:t>
            </a:r>
            <a:r>
              <a:rPr sz="1100" i="1" spc="270" dirty="0">
                <a:latin typeface="Arial"/>
                <a:cs typeface="Arial"/>
              </a:rPr>
              <a:t> </a:t>
            </a:r>
            <a:r>
              <a:rPr sz="1100" i="1" spc="5" dirty="0">
                <a:latin typeface="Arial"/>
                <a:cs typeface="Arial"/>
              </a:rPr>
              <a:t>output:</a:t>
            </a:r>
            <a:r>
              <a:rPr sz="1100" i="1" spc="-105" dirty="0">
                <a:latin typeface="Arial"/>
                <a:cs typeface="Arial"/>
              </a:rPr>
              <a:t> </a:t>
            </a:r>
            <a:r>
              <a:rPr sz="1100" i="1" dirty="0">
                <a:latin typeface="Arial"/>
                <a:cs typeface="Arial"/>
              </a:rPr>
              <a:t>command</a:t>
            </a:r>
            <a:r>
              <a:rPr sz="1100" i="1" spc="-70" dirty="0">
                <a:latin typeface="Arial"/>
                <a:cs typeface="Arial"/>
              </a:rPr>
              <a:t> </a:t>
            </a:r>
            <a:r>
              <a:rPr sz="1100" i="1" dirty="0">
                <a:latin typeface="Arial"/>
                <a:cs typeface="Arial"/>
              </a:rPr>
              <a:t>prompt  gives </a:t>
            </a:r>
            <a:r>
              <a:rPr sz="1100" i="1" spc="-5" dirty="0">
                <a:latin typeface="Arial"/>
                <a:cs typeface="Arial"/>
              </a:rPr>
              <a:t>required</a:t>
            </a:r>
            <a:r>
              <a:rPr sz="1100" i="1" spc="-95" dirty="0">
                <a:latin typeface="Arial"/>
                <a:cs typeface="Arial"/>
              </a:rPr>
              <a:t> </a:t>
            </a:r>
            <a:r>
              <a:rPr sz="1100" i="1" spc="-5" dirty="0">
                <a:latin typeface="Arial"/>
                <a:cs typeface="Arial"/>
              </a:rPr>
              <a:t>information</a:t>
            </a:r>
            <a:endParaRPr sz="1100" dirty="0">
              <a:latin typeface="Arial"/>
              <a:cs typeface="Arial"/>
            </a:endParaRPr>
          </a:p>
          <a:p>
            <a:pPr>
              <a:lnSpc>
                <a:spcPct val="100000"/>
              </a:lnSpc>
            </a:pPr>
            <a:endParaRPr sz="1200" dirty="0">
              <a:latin typeface="Arial"/>
              <a:cs typeface="Arial"/>
            </a:endParaRPr>
          </a:p>
          <a:p>
            <a:pPr marL="39631">
              <a:spcBef>
                <a:spcPts val="835"/>
              </a:spcBef>
            </a:pPr>
            <a:r>
              <a:rPr sz="1100" i="1" dirty="0">
                <a:latin typeface="Arial"/>
                <a:cs typeface="Arial"/>
              </a:rPr>
              <a:t>FR6:Search for other</a:t>
            </a:r>
            <a:r>
              <a:rPr sz="1100" i="1" spc="-175" dirty="0">
                <a:latin typeface="Arial"/>
                <a:cs typeface="Arial"/>
              </a:rPr>
              <a:t> </a:t>
            </a:r>
            <a:r>
              <a:rPr sz="1100" i="1" dirty="0">
                <a:latin typeface="Arial"/>
                <a:cs typeface="Arial"/>
              </a:rPr>
              <a:t>users</a:t>
            </a:r>
            <a:endParaRPr sz="1100" dirty="0">
              <a:latin typeface="Arial"/>
              <a:cs typeface="Arial"/>
            </a:endParaRPr>
          </a:p>
          <a:p>
            <a:pPr>
              <a:spcBef>
                <a:spcPts val="30"/>
              </a:spcBef>
            </a:pPr>
            <a:endParaRPr sz="1000" dirty="0">
              <a:latin typeface="Arial"/>
              <a:cs typeface="Arial"/>
            </a:endParaRPr>
          </a:p>
          <a:p>
            <a:pPr marL="493181">
              <a:spcBef>
                <a:spcPts val="5"/>
              </a:spcBef>
            </a:pPr>
            <a:r>
              <a:rPr sz="1100" i="1" spc="5" dirty="0">
                <a:latin typeface="Arial"/>
                <a:cs typeface="Arial"/>
              </a:rPr>
              <a:t>Input:</a:t>
            </a:r>
            <a:r>
              <a:rPr sz="1100" i="1" spc="-114" dirty="0">
                <a:latin typeface="Arial"/>
                <a:cs typeface="Arial"/>
              </a:rPr>
              <a:t> </a:t>
            </a:r>
            <a:r>
              <a:rPr sz="1100" i="1" dirty="0">
                <a:latin typeface="Arial"/>
                <a:cs typeface="Arial"/>
              </a:rPr>
              <a:t>search</a:t>
            </a:r>
            <a:r>
              <a:rPr sz="1100" i="1" spc="-60" dirty="0">
                <a:latin typeface="Arial"/>
                <a:cs typeface="Arial"/>
              </a:rPr>
              <a:t> </a:t>
            </a:r>
            <a:r>
              <a:rPr sz="1100" i="1" dirty="0">
                <a:latin typeface="Arial"/>
                <a:cs typeface="Arial"/>
              </a:rPr>
              <a:t>for</a:t>
            </a:r>
            <a:r>
              <a:rPr sz="1100" i="1" spc="-75" dirty="0">
                <a:latin typeface="Arial"/>
                <a:cs typeface="Arial"/>
              </a:rPr>
              <a:t> </a:t>
            </a:r>
            <a:r>
              <a:rPr sz="1100" i="1" dirty="0">
                <a:latin typeface="Arial"/>
                <a:cs typeface="Arial"/>
              </a:rPr>
              <a:t>friends</a:t>
            </a:r>
            <a:r>
              <a:rPr sz="1100" i="1" spc="-45" dirty="0">
                <a:latin typeface="Arial"/>
                <a:cs typeface="Arial"/>
              </a:rPr>
              <a:t> </a:t>
            </a:r>
            <a:r>
              <a:rPr sz="1100" i="1" spc="5" dirty="0">
                <a:latin typeface="Arial"/>
                <a:cs typeface="Arial"/>
              </a:rPr>
              <a:t>by</a:t>
            </a:r>
            <a:r>
              <a:rPr sz="1100" i="1" spc="-20" dirty="0">
                <a:latin typeface="Arial"/>
                <a:cs typeface="Arial"/>
              </a:rPr>
              <a:t> </a:t>
            </a:r>
            <a:r>
              <a:rPr sz="1100" i="1" dirty="0">
                <a:latin typeface="Arial"/>
                <a:cs typeface="Arial"/>
              </a:rPr>
              <a:t>member</a:t>
            </a:r>
            <a:r>
              <a:rPr sz="1100" i="1" spc="-70" dirty="0">
                <a:latin typeface="Arial"/>
                <a:cs typeface="Arial"/>
              </a:rPr>
              <a:t> </a:t>
            </a:r>
            <a:r>
              <a:rPr sz="1100" i="1" spc="-10" dirty="0">
                <a:latin typeface="Arial"/>
                <a:cs typeface="Arial"/>
              </a:rPr>
              <a:t>id</a:t>
            </a:r>
            <a:endParaRPr sz="1100" dirty="0">
              <a:latin typeface="Arial"/>
              <a:cs typeface="Arial"/>
            </a:endParaRPr>
          </a:p>
          <a:p>
            <a:pPr>
              <a:lnSpc>
                <a:spcPct val="100000"/>
              </a:lnSpc>
            </a:pPr>
            <a:endParaRPr sz="1000" dirty="0">
              <a:latin typeface="Arial"/>
              <a:cs typeface="Arial"/>
            </a:endParaRPr>
          </a:p>
          <a:p>
            <a:pPr marL="493181"/>
            <a:r>
              <a:rPr sz="1100" i="1" dirty="0">
                <a:latin typeface="Arial"/>
                <a:cs typeface="Arial"/>
              </a:rPr>
              <a:t>output:</a:t>
            </a:r>
            <a:r>
              <a:rPr sz="1100" i="1" spc="-110" dirty="0">
                <a:latin typeface="Arial"/>
                <a:cs typeface="Arial"/>
              </a:rPr>
              <a:t> </a:t>
            </a:r>
            <a:r>
              <a:rPr sz="1100" i="1" dirty="0">
                <a:latin typeface="Arial"/>
                <a:cs typeface="Arial"/>
              </a:rPr>
              <a:t>view</a:t>
            </a:r>
            <a:r>
              <a:rPr sz="1100" i="1" spc="-25" dirty="0">
                <a:latin typeface="Arial"/>
                <a:cs typeface="Arial"/>
              </a:rPr>
              <a:t> </a:t>
            </a:r>
            <a:r>
              <a:rPr sz="1100" i="1" dirty="0">
                <a:latin typeface="Arial"/>
                <a:cs typeface="Arial"/>
              </a:rPr>
              <a:t>friends</a:t>
            </a:r>
            <a:r>
              <a:rPr sz="1100" i="1" spc="-90" dirty="0">
                <a:latin typeface="Arial"/>
                <a:cs typeface="Arial"/>
              </a:rPr>
              <a:t> </a:t>
            </a:r>
            <a:r>
              <a:rPr sz="1100" i="1" spc="-5" dirty="0">
                <a:latin typeface="Arial"/>
                <a:cs typeface="Arial"/>
              </a:rPr>
              <a:t>preffered</a:t>
            </a:r>
            <a:r>
              <a:rPr sz="1100" i="1" spc="-85" dirty="0">
                <a:latin typeface="Arial"/>
                <a:cs typeface="Arial"/>
              </a:rPr>
              <a:t> </a:t>
            </a:r>
            <a:r>
              <a:rPr sz="1100" i="1" spc="-5" dirty="0">
                <a:latin typeface="Arial"/>
                <a:cs typeface="Arial"/>
              </a:rPr>
              <a:t>multimedia</a:t>
            </a:r>
            <a:r>
              <a:rPr sz="1100" i="1" spc="-50" dirty="0">
                <a:latin typeface="Arial"/>
                <a:cs typeface="Arial"/>
              </a:rPr>
              <a:t> </a:t>
            </a:r>
            <a:r>
              <a:rPr sz="1100" i="1" dirty="0">
                <a:latin typeface="Arial"/>
                <a:cs typeface="Arial"/>
              </a:rPr>
              <a:t>choices.</a:t>
            </a:r>
            <a:endParaRPr sz="1100" dirty="0">
              <a:latin typeface="Arial"/>
              <a:cs typeface="Arial"/>
            </a:endParaRPr>
          </a:p>
          <a:p>
            <a:pPr marL="39631">
              <a:spcBef>
                <a:spcPts val="770"/>
              </a:spcBef>
            </a:pPr>
            <a:r>
              <a:rPr sz="1100" i="1" dirty="0">
                <a:latin typeface="Arial"/>
                <a:cs typeface="Arial"/>
              </a:rPr>
              <a:t>FR7:Add to </a:t>
            </a:r>
            <a:r>
              <a:rPr sz="1100" i="1" spc="-5" dirty="0">
                <a:latin typeface="Arial"/>
                <a:cs typeface="Arial"/>
              </a:rPr>
              <a:t>recommend/watchlists(including </a:t>
            </a:r>
            <a:r>
              <a:rPr sz="1100" i="1" dirty="0">
                <a:latin typeface="Arial"/>
                <a:cs typeface="Arial"/>
              </a:rPr>
              <a:t>remove option) input: </a:t>
            </a:r>
            <a:r>
              <a:rPr sz="1100" i="1" spc="-5" dirty="0">
                <a:latin typeface="Arial"/>
                <a:cs typeface="Arial"/>
              </a:rPr>
              <a:t>click </a:t>
            </a:r>
            <a:r>
              <a:rPr sz="1100" i="1" dirty="0">
                <a:latin typeface="Arial"/>
                <a:cs typeface="Arial"/>
              </a:rPr>
              <a:t>on 'add to</a:t>
            </a:r>
            <a:r>
              <a:rPr sz="1100" i="1" spc="-185" dirty="0">
                <a:latin typeface="Arial"/>
                <a:cs typeface="Arial"/>
              </a:rPr>
              <a:t> </a:t>
            </a:r>
            <a:r>
              <a:rPr sz="1100" i="1" spc="-5" dirty="0">
                <a:latin typeface="Arial"/>
                <a:cs typeface="Arial"/>
              </a:rPr>
              <a:t>list'</a:t>
            </a:r>
            <a:endParaRPr sz="1100" dirty="0">
              <a:latin typeface="Arial"/>
              <a:cs typeface="Arial"/>
            </a:endParaRPr>
          </a:p>
          <a:p>
            <a:pPr marL="493181" marR="784756">
              <a:lnSpc>
                <a:spcPts val="2779"/>
              </a:lnSpc>
              <a:spcBef>
                <a:spcPts val="5"/>
              </a:spcBef>
            </a:pPr>
            <a:r>
              <a:rPr sz="1100" i="1" dirty="0">
                <a:latin typeface="Arial"/>
                <a:cs typeface="Arial"/>
              </a:rPr>
              <a:t>output:</a:t>
            </a:r>
            <a:r>
              <a:rPr sz="1100" i="1" spc="-110" dirty="0">
                <a:latin typeface="Arial"/>
                <a:cs typeface="Arial"/>
              </a:rPr>
              <a:t> </a:t>
            </a:r>
            <a:r>
              <a:rPr sz="1100" i="1" spc="-5" dirty="0">
                <a:latin typeface="Arial"/>
                <a:cs typeface="Arial"/>
              </a:rPr>
              <a:t>movie/game/tv</a:t>
            </a:r>
            <a:r>
              <a:rPr sz="1100" i="1" spc="-85" dirty="0">
                <a:latin typeface="Arial"/>
                <a:cs typeface="Arial"/>
              </a:rPr>
              <a:t> </a:t>
            </a:r>
            <a:r>
              <a:rPr sz="1100" i="1" spc="5" dirty="0">
                <a:latin typeface="Arial"/>
                <a:cs typeface="Arial"/>
              </a:rPr>
              <a:t>shows</a:t>
            </a:r>
            <a:r>
              <a:rPr sz="1100" i="1" spc="-40" dirty="0">
                <a:latin typeface="Arial"/>
                <a:cs typeface="Arial"/>
              </a:rPr>
              <a:t> </a:t>
            </a:r>
            <a:r>
              <a:rPr sz="1100" i="1" spc="5" dirty="0">
                <a:latin typeface="Arial"/>
                <a:cs typeface="Arial"/>
              </a:rPr>
              <a:t>added</a:t>
            </a:r>
            <a:r>
              <a:rPr sz="1100" i="1" spc="-55" dirty="0">
                <a:latin typeface="Arial"/>
                <a:cs typeface="Arial"/>
              </a:rPr>
              <a:t> </a:t>
            </a:r>
            <a:r>
              <a:rPr sz="1100" i="1" dirty="0">
                <a:latin typeface="Arial"/>
                <a:cs typeface="Arial"/>
              </a:rPr>
              <a:t>to</a:t>
            </a:r>
            <a:r>
              <a:rPr sz="1100" i="1" spc="-20" dirty="0">
                <a:latin typeface="Arial"/>
                <a:cs typeface="Arial"/>
              </a:rPr>
              <a:t> </a:t>
            </a:r>
            <a:r>
              <a:rPr sz="1100" i="1" dirty="0">
                <a:latin typeface="Arial"/>
                <a:cs typeface="Arial"/>
              </a:rPr>
              <a:t>yor</a:t>
            </a:r>
            <a:r>
              <a:rPr sz="1100" i="1" spc="-25" dirty="0">
                <a:latin typeface="Arial"/>
                <a:cs typeface="Arial"/>
              </a:rPr>
              <a:t> </a:t>
            </a:r>
            <a:r>
              <a:rPr sz="1100" i="1" spc="-5" dirty="0">
                <a:latin typeface="Arial"/>
                <a:cs typeface="Arial"/>
              </a:rPr>
              <a:t>list</a:t>
            </a:r>
            <a:r>
              <a:rPr sz="1100" i="1" spc="-35" dirty="0">
                <a:latin typeface="Arial"/>
                <a:cs typeface="Arial"/>
              </a:rPr>
              <a:t> </a:t>
            </a:r>
            <a:r>
              <a:rPr sz="1100" i="1" spc="5" dirty="0">
                <a:latin typeface="Arial"/>
                <a:cs typeface="Arial"/>
              </a:rPr>
              <a:t>under</a:t>
            </a:r>
            <a:r>
              <a:rPr sz="1100" i="1" spc="-70" dirty="0">
                <a:latin typeface="Arial"/>
                <a:cs typeface="Arial"/>
              </a:rPr>
              <a:t> </a:t>
            </a:r>
            <a:r>
              <a:rPr sz="1100" i="1" spc="-5" dirty="0">
                <a:latin typeface="Arial"/>
                <a:cs typeface="Arial"/>
              </a:rPr>
              <a:t>classification</a:t>
            </a:r>
            <a:r>
              <a:rPr sz="1100" i="1" spc="240" dirty="0">
                <a:latin typeface="Arial"/>
                <a:cs typeface="Arial"/>
              </a:rPr>
              <a:t> </a:t>
            </a:r>
            <a:r>
              <a:rPr sz="1100" i="1" dirty="0">
                <a:latin typeface="Arial"/>
                <a:cs typeface="Arial"/>
              </a:rPr>
              <a:t>FR8:</a:t>
            </a:r>
            <a:r>
              <a:rPr sz="1100" i="1" spc="-60" dirty="0">
                <a:latin typeface="Arial"/>
                <a:cs typeface="Arial"/>
              </a:rPr>
              <a:t> </a:t>
            </a:r>
            <a:r>
              <a:rPr sz="1100" i="1" dirty="0">
                <a:latin typeface="Arial"/>
                <a:cs typeface="Arial"/>
              </a:rPr>
              <a:t>Update</a:t>
            </a:r>
            <a:r>
              <a:rPr sz="1100" i="1" spc="-80" dirty="0">
                <a:latin typeface="Arial"/>
                <a:cs typeface="Arial"/>
              </a:rPr>
              <a:t> </a:t>
            </a:r>
            <a:r>
              <a:rPr sz="1100" i="1" dirty="0">
                <a:latin typeface="Arial"/>
                <a:cs typeface="Arial"/>
              </a:rPr>
              <a:t>details</a:t>
            </a:r>
            <a:r>
              <a:rPr sz="1100" i="1" spc="-50" dirty="0">
                <a:latin typeface="Arial"/>
                <a:cs typeface="Arial"/>
              </a:rPr>
              <a:t> </a:t>
            </a:r>
            <a:r>
              <a:rPr sz="1100" i="1" spc="5" dirty="0">
                <a:latin typeface="Arial"/>
                <a:cs typeface="Arial"/>
              </a:rPr>
              <a:t>of</a:t>
            </a:r>
            <a:r>
              <a:rPr sz="1100" i="1" spc="-10" dirty="0">
                <a:latin typeface="Arial"/>
                <a:cs typeface="Arial"/>
              </a:rPr>
              <a:t> </a:t>
            </a:r>
            <a:r>
              <a:rPr sz="1100" i="1" spc="-5" dirty="0">
                <a:latin typeface="Arial"/>
                <a:cs typeface="Arial"/>
              </a:rPr>
              <a:t>titles  </a:t>
            </a:r>
            <a:r>
              <a:rPr sz="1100" i="1" dirty="0">
                <a:latin typeface="Arial"/>
                <a:cs typeface="Arial"/>
              </a:rPr>
              <a:t>input: enter details of </a:t>
            </a:r>
            <a:r>
              <a:rPr sz="1100" i="1" spc="-5" dirty="0">
                <a:latin typeface="Arial"/>
                <a:cs typeface="Arial"/>
              </a:rPr>
              <a:t>movies/games/shows output: confirmation</a:t>
            </a:r>
            <a:r>
              <a:rPr sz="1100" i="1" spc="-200" dirty="0">
                <a:latin typeface="Arial"/>
                <a:cs typeface="Arial"/>
              </a:rPr>
              <a:t> </a:t>
            </a:r>
            <a:r>
              <a:rPr sz="1100" i="1" spc="10" dirty="0">
                <a:latin typeface="Arial"/>
                <a:cs typeface="Arial"/>
              </a:rPr>
              <a:t>of</a:t>
            </a:r>
            <a:endParaRPr sz="1100" dirty="0">
              <a:latin typeface="Arial"/>
              <a:cs typeface="Arial"/>
            </a:endParaRPr>
          </a:p>
          <a:p>
            <a:pPr marL="493181">
              <a:spcBef>
                <a:spcPts val="844"/>
              </a:spcBef>
            </a:pPr>
            <a:r>
              <a:rPr sz="1100" i="1" dirty="0">
                <a:latin typeface="Arial"/>
                <a:cs typeface="Arial"/>
              </a:rPr>
              <a:t>addition</a:t>
            </a:r>
            <a:endParaRPr sz="1100" dirty="0">
              <a:latin typeface="Arial"/>
              <a:cs typeface="Arial"/>
            </a:endParaRPr>
          </a:p>
          <a:p>
            <a:pPr>
              <a:spcBef>
                <a:spcPts val="15"/>
              </a:spcBef>
            </a:pPr>
            <a:endParaRPr sz="1000" dirty="0">
              <a:latin typeface="Arial"/>
              <a:cs typeface="Arial"/>
            </a:endParaRPr>
          </a:p>
          <a:p>
            <a:pPr marL="12600"/>
            <a:r>
              <a:rPr sz="1100" i="1" dirty="0">
                <a:latin typeface="Arial"/>
                <a:cs typeface="Arial"/>
              </a:rPr>
              <a:t>FR9.</a:t>
            </a:r>
            <a:r>
              <a:rPr sz="1100" i="1" spc="-35" dirty="0">
                <a:latin typeface="Arial"/>
                <a:cs typeface="Arial"/>
              </a:rPr>
              <a:t> </a:t>
            </a:r>
            <a:r>
              <a:rPr sz="1100" i="1" dirty="0">
                <a:latin typeface="Arial"/>
                <a:cs typeface="Arial"/>
              </a:rPr>
              <a:t>At</a:t>
            </a:r>
            <a:r>
              <a:rPr sz="1100" i="1" spc="-30" dirty="0">
                <a:latin typeface="Arial"/>
                <a:cs typeface="Arial"/>
              </a:rPr>
              <a:t> </a:t>
            </a:r>
            <a:r>
              <a:rPr sz="1100" i="1" dirty="0">
                <a:latin typeface="Arial"/>
                <a:cs typeface="Arial"/>
              </a:rPr>
              <a:t>the</a:t>
            </a:r>
            <a:r>
              <a:rPr sz="1100" i="1" spc="-30" dirty="0">
                <a:latin typeface="Arial"/>
                <a:cs typeface="Arial"/>
              </a:rPr>
              <a:t> </a:t>
            </a:r>
            <a:r>
              <a:rPr sz="1100" i="1" spc="5" dirty="0">
                <a:latin typeface="Arial"/>
                <a:cs typeface="Arial"/>
              </a:rPr>
              <a:t>end</a:t>
            </a:r>
            <a:r>
              <a:rPr sz="1100" i="1" spc="-20" dirty="0">
                <a:latin typeface="Arial"/>
                <a:cs typeface="Arial"/>
              </a:rPr>
              <a:t> </a:t>
            </a:r>
            <a:r>
              <a:rPr sz="1100" i="1" spc="5" dirty="0">
                <a:latin typeface="Arial"/>
                <a:cs typeface="Arial"/>
              </a:rPr>
              <a:t>when</a:t>
            </a:r>
            <a:r>
              <a:rPr sz="1100" i="1" spc="-50" dirty="0">
                <a:latin typeface="Arial"/>
                <a:cs typeface="Arial"/>
              </a:rPr>
              <a:t> </a:t>
            </a:r>
            <a:r>
              <a:rPr sz="1100" i="1" spc="5" dirty="0">
                <a:latin typeface="Arial"/>
                <a:cs typeface="Arial"/>
              </a:rPr>
              <a:t>he</a:t>
            </a:r>
            <a:r>
              <a:rPr sz="1100" i="1" spc="-30" dirty="0">
                <a:latin typeface="Arial"/>
                <a:cs typeface="Arial"/>
              </a:rPr>
              <a:t> </a:t>
            </a:r>
            <a:r>
              <a:rPr sz="1100" i="1" dirty="0">
                <a:latin typeface="Arial"/>
                <a:cs typeface="Arial"/>
              </a:rPr>
              <a:t>wishes</a:t>
            </a:r>
            <a:r>
              <a:rPr sz="1100" i="1" spc="-55" dirty="0">
                <a:latin typeface="Arial"/>
                <a:cs typeface="Arial"/>
              </a:rPr>
              <a:t> </a:t>
            </a:r>
            <a:r>
              <a:rPr sz="1100" i="1" dirty="0">
                <a:latin typeface="Arial"/>
                <a:cs typeface="Arial"/>
              </a:rPr>
              <a:t>to</a:t>
            </a:r>
            <a:r>
              <a:rPr sz="1100" i="1" spc="-30" dirty="0">
                <a:latin typeface="Arial"/>
                <a:cs typeface="Arial"/>
              </a:rPr>
              <a:t> </a:t>
            </a:r>
            <a:r>
              <a:rPr sz="1100" i="1" spc="-10" dirty="0">
                <a:latin typeface="Arial"/>
                <a:cs typeface="Arial"/>
              </a:rPr>
              <a:t>exit </a:t>
            </a:r>
            <a:r>
              <a:rPr sz="1100" i="1" dirty="0">
                <a:latin typeface="Arial"/>
                <a:cs typeface="Arial"/>
              </a:rPr>
              <a:t>the</a:t>
            </a:r>
            <a:r>
              <a:rPr sz="1100" i="1" spc="-30" dirty="0">
                <a:latin typeface="Arial"/>
                <a:cs typeface="Arial"/>
              </a:rPr>
              <a:t> </a:t>
            </a:r>
            <a:r>
              <a:rPr sz="1100" i="1" spc="5" dirty="0">
                <a:latin typeface="Arial"/>
                <a:cs typeface="Arial"/>
              </a:rPr>
              <a:t>app,</a:t>
            </a:r>
            <a:r>
              <a:rPr sz="1100" i="1" spc="-30" dirty="0">
                <a:latin typeface="Arial"/>
                <a:cs typeface="Arial"/>
              </a:rPr>
              <a:t> </a:t>
            </a:r>
            <a:r>
              <a:rPr sz="1100" i="1" dirty="0">
                <a:latin typeface="Arial"/>
                <a:cs typeface="Arial"/>
              </a:rPr>
              <a:t>he</a:t>
            </a:r>
            <a:r>
              <a:rPr sz="1100" i="1" spc="-15" dirty="0">
                <a:latin typeface="Arial"/>
                <a:cs typeface="Arial"/>
              </a:rPr>
              <a:t> </a:t>
            </a:r>
            <a:r>
              <a:rPr sz="1100" i="1" dirty="0">
                <a:latin typeface="Arial"/>
                <a:cs typeface="Arial"/>
              </a:rPr>
              <a:t>would</a:t>
            </a:r>
            <a:r>
              <a:rPr sz="1100" i="1" spc="-50" dirty="0">
                <a:latin typeface="Arial"/>
                <a:cs typeface="Arial"/>
              </a:rPr>
              <a:t> </a:t>
            </a:r>
            <a:r>
              <a:rPr sz="1100" i="1" spc="5" dirty="0">
                <a:latin typeface="Arial"/>
                <a:cs typeface="Arial"/>
              </a:rPr>
              <a:t>be</a:t>
            </a:r>
            <a:r>
              <a:rPr sz="1100" i="1" spc="-25" dirty="0">
                <a:latin typeface="Arial"/>
                <a:cs typeface="Arial"/>
              </a:rPr>
              <a:t> </a:t>
            </a:r>
            <a:r>
              <a:rPr sz="1100" i="1" spc="5" dirty="0">
                <a:latin typeface="Arial"/>
                <a:cs typeface="Arial"/>
              </a:rPr>
              <a:t>asked</a:t>
            </a:r>
            <a:r>
              <a:rPr sz="1100" i="1" spc="-25" dirty="0">
                <a:latin typeface="Arial"/>
                <a:cs typeface="Arial"/>
              </a:rPr>
              <a:t> </a:t>
            </a:r>
            <a:r>
              <a:rPr sz="1100" i="1" dirty="0">
                <a:latin typeface="Arial"/>
                <a:cs typeface="Arial"/>
              </a:rPr>
              <a:t>to</a:t>
            </a:r>
            <a:r>
              <a:rPr sz="1100" i="1" spc="-15" dirty="0">
                <a:latin typeface="Arial"/>
                <a:cs typeface="Arial"/>
              </a:rPr>
              <a:t> </a:t>
            </a:r>
            <a:r>
              <a:rPr sz="1100" i="1" dirty="0">
                <a:latin typeface="Arial"/>
                <a:cs typeface="Arial"/>
              </a:rPr>
              <a:t>give</a:t>
            </a:r>
            <a:r>
              <a:rPr sz="1100" i="1" spc="-30" dirty="0">
                <a:latin typeface="Arial"/>
                <a:cs typeface="Arial"/>
              </a:rPr>
              <a:t> </a:t>
            </a:r>
            <a:r>
              <a:rPr sz="1100" i="1" spc="-5" dirty="0">
                <a:latin typeface="Arial"/>
                <a:cs typeface="Arial"/>
              </a:rPr>
              <a:t>his</a:t>
            </a:r>
            <a:r>
              <a:rPr sz="1100" i="1" spc="-40" dirty="0">
                <a:latin typeface="Arial"/>
                <a:cs typeface="Arial"/>
              </a:rPr>
              <a:t> </a:t>
            </a:r>
            <a:r>
              <a:rPr sz="1100" i="1" dirty="0">
                <a:latin typeface="Arial"/>
                <a:cs typeface="Arial"/>
              </a:rPr>
              <a:t>feedback</a:t>
            </a:r>
            <a:r>
              <a:rPr sz="1100" i="1" spc="250" dirty="0">
                <a:latin typeface="Arial"/>
                <a:cs typeface="Arial"/>
              </a:rPr>
              <a:t> </a:t>
            </a:r>
            <a:r>
              <a:rPr sz="1100" i="1" spc="5" dirty="0">
                <a:latin typeface="Arial"/>
                <a:cs typeface="Arial"/>
              </a:rPr>
              <a:t>and</a:t>
            </a:r>
            <a:r>
              <a:rPr sz="1100" i="1" spc="-55" dirty="0">
                <a:latin typeface="Arial"/>
                <a:cs typeface="Arial"/>
              </a:rPr>
              <a:t> </a:t>
            </a:r>
            <a:r>
              <a:rPr sz="1100" i="1" dirty="0">
                <a:latin typeface="Arial"/>
                <a:cs typeface="Arial"/>
              </a:rPr>
              <a:t>rate</a:t>
            </a:r>
            <a:r>
              <a:rPr sz="1100" i="1" spc="-50" dirty="0">
                <a:latin typeface="Arial"/>
                <a:cs typeface="Arial"/>
              </a:rPr>
              <a:t> </a:t>
            </a:r>
            <a:r>
              <a:rPr sz="1100" i="1" dirty="0">
                <a:latin typeface="Arial"/>
                <a:cs typeface="Arial"/>
              </a:rPr>
              <a:t>the</a:t>
            </a:r>
            <a:r>
              <a:rPr sz="1100" i="1" spc="-25" dirty="0">
                <a:latin typeface="Arial"/>
                <a:cs typeface="Arial"/>
              </a:rPr>
              <a:t> </a:t>
            </a:r>
            <a:r>
              <a:rPr sz="1100" i="1" spc="-5" dirty="0">
                <a:latin typeface="Arial"/>
                <a:cs typeface="Arial"/>
              </a:rPr>
              <a:t>application.</a:t>
            </a:r>
            <a:endParaRPr sz="1100" dirty="0">
              <a:latin typeface="Arial"/>
              <a:cs typeface="Arial"/>
            </a:endParaRPr>
          </a:p>
        </p:txBody>
      </p:sp>
      <p:sp>
        <p:nvSpPr>
          <p:cNvPr id="4" name="object 4"/>
          <p:cNvSpPr txBox="1"/>
          <p:nvPr/>
        </p:nvSpPr>
        <p:spPr>
          <a:xfrm>
            <a:off x="1142799" y="4500797"/>
            <a:ext cx="7503159" cy="2919929"/>
          </a:xfrm>
          <a:prstGeom prst="rect">
            <a:avLst/>
          </a:prstGeom>
        </p:spPr>
        <p:txBody>
          <a:bodyPr vert="horz" wrap="square" lIns="0" tIns="12600" rIns="0" bIns="0" rtlCol="0">
            <a:spAutoFit/>
          </a:bodyPr>
          <a:lstStyle/>
          <a:p>
            <a:pPr marL="12600">
              <a:spcBef>
                <a:spcPts val="100"/>
              </a:spcBef>
            </a:pPr>
            <a:r>
              <a:rPr b="1" spc="5" dirty="0">
                <a:latin typeface="Times New Roman"/>
                <a:cs typeface="Times New Roman"/>
              </a:rPr>
              <a:t>11. </a:t>
            </a:r>
            <a:r>
              <a:rPr b="1" spc="-10" dirty="0">
                <a:latin typeface="Times New Roman"/>
                <a:cs typeface="Times New Roman"/>
              </a:rPr>
              <a:t>Other </a:t>
            </a:r>
            <a:r>
              <a:rPr b="1" spc="-15" dirty="0">
                <a:latin typeface="Times New Roman"/>
                <a:cs typeface="Times New Roman"/>
              </a:rPr>
              <a:t>Nonfunctional</a:t>
            </a:r>
            <a:r>
              <a:rPr b="1" spc="-190" dirty="0">
                <a:latin typeface="Times New Roman"/>
                <a:cs typeface="Times New Roman"/>
              </a:rPr>
              <a:t> </a:t>
            </a:r>
            <a:r>
              <a:rPr b="1" spc="-20" dirty="0">
                <a:latin typeface="Times New Roman"/>
                <a:cs typeface="Times New Roman"/>
              </a:rPr>
              <a:t>Requirements</a:t>
            </a:r>
            <a:endParaRPr dirty="0">
              <a:latin typeface="Times New Roman"/>
              <a:cs typeface="Times New Roman"/>
            </a:endParaRPr>
          </a:p>
          <a:p>
            <a:pPr marL="411897" indent="-399934">
              <a:spcBef>
                <a:spcPts val="1310"/>
              </a:spcBef>
              <a:buAutoNum type="arabicPeriod"/>
              <a:tabLst>
                <a:tab pos="411897" algn="l"/>
                <a:tab pos="412530" algn="l"/>
              </a:tabLst>
            </a:pPr>
            <a:r>
              <a:rPr sz="1400" b="1" spc="-10" dirty="0">
                <a:latin typeface="Times New Roman"/>
                <a:cs typeface="Times New Roman"/>
              </a:rPr>
              <a:t>Performance</a:t>
            </a:r>
            <a:r>
              <a:rPr sz="1400" b="1" spc="-30" dirty="0">
                <a:latin typeface="Times New Roman"/>
                <a:cs typeface="Times New Roman"/>
              </a:rPr>
              <a:t> </a:t>
            </a:r>
            <a:r>
              <a:rPr sz="1400" b="1" spc="-15" dirty="0">
                <a:latin typeface="Times New Roman"/>
                <a:cs typeface="Times New Roman"/>
              </a:rPr>
              <a:t>Requirements</a:t>
            </a:r>
            <a:endParaRPr sz="1400" dirty="0">
              <a:latin typeface="Times New Roman"/>
              <a:cs typeface="Times New Roman"/>
            </a:endParaRPr>
          </a:p>
          <a:p>
            <a:pPr marL="466062">
              <a:spcBef>
                <a:spcPts val="1234"/>
              </a:spcBef>
            </a:pPr>
            <a:r>
              <a:rPr sz="1100" i="1" dirty="0">
                <a:latin typeface="Arial"/>
                <a:cs typeface="Arial"/>
              </a:rPr>
              <a:t>This</a:t>
            </a:r>
            <a:r>
              <a:rPr sz="1100" i="1" spc="-45" dirty="0">
                <a:latin typeface="Arial"/>
                <a:cs typeface="Arial"/>
              </a:rPr>
              <a:t> </a:t>
            </a:r>
            <a:r>
              <a:rPr sz="1100" i="1" dirty="0">
                <a:latin typeface="Arial"/>
                <a:cs typeface="Arial"/>
              </a:rPr>
              <a:t>project</a:t>
            </a:r>
            <a:r>
              <a:rPr sz="1100" i="1" spc="-30" dirty="0">
                <a:latin typeface="Arial"/>
                <a:cs typeface="Arial"/>
              </a:rPr>
              <a:t> </a:t>
            </a:r>
            <a:r>
              <a:rPr sz="1100" i="1" spc="5" dirty="0">
                <a:latin typeface="Arial"/>
                <a:cs typeface="Arial"/>
              </a:rPr>
              <a:t>enables</a:t>
            </a:r>
            <a:r>
              <a:rPr sz="1100" i="1" spc="-90" dirty="0">
                <a:latin typeface="Arial"/>
                <a:cs typeface="Arial"/>
              </a:rPr>
              <a:t> </a:t>
            </a:r>
            <a:r>
              <a:rPr sz="1100" i="1" dirty="0">
                <a:latin typeface="Arial"/>
                <a:cs typeface="Arial"/>
              </a:rPr>
              <a:t>the</a:t>
            </a:r>
            <a:r>
              <a:rPr sz="1100" i="1" spc="-30" dirty="0">
                <a:latin typeface="Arial"/>
                <a:cs typeface="Arial"/>
              </a:rPr>
              <a:t> </a:t>
            </a:r>
            <a:r>
              <a:rPr sz="1100" i="1" spc="5" dirty="0">
                <a:latin typeface="Arial"/>
                <a:cs typeface="Arial"/>
              </a:rPr>
              <a:t>user</a:t>
            </a:r>
            <a:r>
              <a:rPr sz="1100" i="1" spc="-30" dirty="0">
                <a:latin typeface="Arial"/>
                <a:cs typeface="Arial"/>
              </a:rPr>
              <a:t> </a:t>
            </a:r>
            <a:r>
              <a:rPr sz="1100" i="1" dirty="0">
                <a:latin typeface="Arial"/>
                <a:cs typeface="Arial"/>
              </a:rPr>
              <a:t>to</a:t>
            </a:r>
            <a:r>
              <a:rPr sz="1100" i="1" spc="-30" dirty="0">
                <a:latin typeface="Arial"/>
                <a:cs typeface="Arial"/>
              </a:rPr>
              <a:t> </a:t>
            </a:r>
            <a:r>
              <a:rPr sz="1100" i="1" dirty="0">
                <a:latin typeface="Arial"/>
                <a:cs typeface="Arial"/>
              </a:rPr>
              <a:t>view</a:t>
            </a:r>
            <a:r>
              <a:rPr sz="1100" i="1" spc="-5" dirty="0">
                <a:latin typeface="Arial"/>
                <a:cs typeface="Arial"/>
              </a:rPr>
              <a:t> </a:t>
            </a:r>
            <a:r>
              <a:rPr sz="1100" i="1" dirty="0">
                <a:latin typeface="Arial"/>
                <a:cs typeface="Arial"/>
              </a:rPr>
              <a:t>the</a:t>
            </a:r>
            <a:r>
              <a:rPr sz="1100" i="1" spc="-15" dirty="0">
                <a:latin typeface="Arial"/>
                <a:cs typeface="Arial"/>
              </a:rPr>
              <a:t> </a:t>
            </a:r>
            <a:r>
              <a:rPr sz="1100" i="1" spc="-5" dirty="0">
                <a:latin typeface="Arial"/>
                <a:cs typeface="Arial"/>
              </a:rPr>
              <a:t>recommended</a:t>
            </a:r>
            <a:r>
              <a:rPr sz="1100" i="1" spc="-85" dirty="0">
                <a:latin typeface="Arial"/>
                <a:cs typeface="Arial"/>
              </a:rPr>
              <a:t> </a:t>
            </a:r>
            <a:r>
              <a:rPr sz="1100" i="1" dirty="0">
                <a:latin typeface="Arial"/>
                <a:cs typeface="Arial"/>
              </a:rPr>
              <a:t>movies,</a:t>
            </a:r>
            <a:r>
              <a:rPr sz="1100" i="1" spc="-85" dirty="0">
                <a:latin typeface="Arial"/>
                <a:cs typeface="Arial"/>
              </a:rPr>
              <a:t> </a:t>
            </a:r>
            <a:r>
              <a:rPr sz="1100" i="1" dirty="0">
                <a:latin typeface="Arial"/>
                <a:cs typeface="Arial"/>
              </a:rPr>
              <a:t>series</a:t>
            </a:r>
            <a:r>
              <a:rPr sz="1100" i="1" spc="-45" dirty="0">
                <a:latin typeface="Arial"/>
                <a:cs typeface="Arial"/>
              </a:rPr>
              <a:t> </a:t>
            </a:r>
            <a:r>
              <a:rPr sz="1100" i="1" spc="5" dirty="0">
                <a:latin typeface="Arial"/>
                <a:cs typeface="Arial"/>
              </a:rPr>
              <a:t>and</a:t>
            </a:r>
            <a:r>
              <a:rPr sz="1100" i="1" spc="-40" dirty="0">
                <a:latin typeface="Arial"/>
                <a:cs typeface="Arial"/>
              </a:rPr>
              <a:t> </a:t>
            </a:r>
            <a:r>
              <a:rPr sz="1100" i="1" dirty="0">
                <a:latin typeface="Arial"/>
                <a:cs typeface="Arial"/>
              </a:rPr>
              <a:t>games</a:t>
            </a:r>
            <a:r>
              <a:rPr sz="1100" i="1" spc="-45" dirty="0">
                <a:latin typeface="Arial"/>
                <a:cs typeface="Arial"/>
              </a:rPr>
              <a:t> </a:t>
            </a:r>
            <a:r>
              <a:rPr sz="1100" i="1" spc="5" dirty="0">
                <a:latin typeface="Arial"/>
                <a:cs typeface="Arial"/>
              </a:rPr>
              <a:t>of</a:t>
            </a:r>
            <a:r>
              <a:rPr sz="1100" i="1" spc="310" dirty="0">
                <a:latin typeface="Arial"/>
                <a:cs typeface="Arial"/>
              </a:rPr>
              <a:t> </a:t>
            </a:r>
            <a:r>
              <a:rPr sz="1100" i="1" dirty="0">
                <a:latin typeface="Arial"/>
                <a:cs typeface="Arial"/>
              </a:rPr>
              <a:t>their</a:t>
            </a:r>
            <a:r>
              <a:rPr sz="1100" i="1" spc="-100" dirty="0">
                <a:latin typeface="Arial"/>
                <a:cs typeface="Arial"/>
              </a:rPr>
              <a:t> </a:t>
            </a:r>
            <a:r>
              <a:rPr sz="1100" i="1" dirty="0">
                <a:latin typeface="Arial"/>
                <a:cs typeface="Arial"/>
              </a:rPr>
              <a:t>friends</a:t>
            </a:r>
            <a:r>
              <a:rPr sz="1100" i="1" spc="-65" dirty="0">
                <a:latin typeface="Arial"/>
                <a:cs typeface="Arial"/>
              </a:rPr>
              <a:t> </a:t>
            </a:r>
            <a:r>
              <a:rPr sz="1100" i="1" spc="10" dirty="0">
                <a:latin typeface="Arial"/>
                <a:cs typeface="Arial"/>
              </a:rPr>
              <a:t>who</a:t>
            </a:r>
            <a:r>
              <a:rPr sz="1100" i="1" spc="-45" dirty="0">
                <a:latin typeface="Arial"/>
                <a:cs typeface="Arial"/>
              </a:rPr>
              <a:t> </a:t>
            </a:r>
            <a:r>
              <a:rPr sz="1100" i="1" spc="5" dirty="0">
                <a:latin typeface="Arial"/>
                <a:cs typeface="Arial"/>
              </a:rPr>
              <a:t>have</a:t>
            </a:r>
            <a:endParaRPr sz="1100" dirty="0">
              <a:latin typeface="Arial"/>
              <a:cs typeface="Arial"/>
            </a:endParaRPr>
          </a:p>
          <a:p>
            <a:pPr marL="466062">
              <a:spcBef>
                <a:spcPts val="150"/>
              </a:spcBef>
            </a:pPr>
            <a:r>
              <a:rPr sz="1100" i="1" spc="5" dirty="0">
                <a:latin typeface="Arial"/>
                <a:cs typeface="Arial"/>
              </a:rPr>
              <a:t>watched and</a:t>
            </a:r>
            <a:r>
              <a:rPr sz="1100" i="1" spc="-114" dirty="0">
                <a:latin typeface="Arial"/>
                <a:cs typeface="Arial"/>
              </a:rPr>
              <a:t> </a:t>
            </a:r>
            <a:r>
              <a:rPr sz="1100" i="1" dirty="0">
                <a:latin typeface="Arial"/>
                <a:cs typeface="Arial"/>
              </a:rPr>
              <a:t>played.</a:t>
            </a:r>
            <a:endParaRPr sz="1100" dirty="0">
              <a:latin typeface="Arial"/>
              <a:cs typeface="Arial"/>
            </a:endParaRPr>
          </a:p>
          <a:p>
            <a:pPr>
              <a:spcBef>
                <a:spcPts val="20"/>
              </a:spcBef>
            </a:pPr>
            <a:endParaRPr sz="1500" dirty="0">
              <a:latin typeface="Arial"/>
              <a:cs typeface="Arial"/>
            </a:endParaRPr>
          </a:p>
          <a:p>
            <a:pPr marL="411897" indent="-399934">
              <a:spcBef>
                <a:spcPts val="5"/>
              </a:spcBef>
              <a:buAutoNum type="arabicPeriod" startAt="2"/>
              <a:tabLst>
                <a:tab pos="411897" algn="l"/>
                <a:tab pos="412530" algn="l"/>
              </a:tabLst>
            </a:pPr>
            <a:r>
              <a:rPr sz="1400" b="1" spc="-5" dirty="0">
                <a:latin typeface="Times New Roman"/>
                <a:cs typeface="Times New Roman"/>
              </a:rPr>
              <a:t>Safety</a:t>
            </a:r>
            <a:r>
              <a:rPr sz="1400" b="1" spc="-20" dirty="0">
                <a:latin typeface="Times New Roman"/>
                <a:cs typeface="Times New Roman"/>
              </a:rPr>
              <a:t> </a:t>
            </a:r>
            <a:r>
              <a:rPr sz="1400" b="1" spc="-15" dirty="0">
                <a:latin typeface="Times New Roman"/>
                <a:cs typeface="Times New Roman"/>
              </a:rPr>
              <a:t>Requirements</a:t>
            </a:r>
            <a:endParaRPr sz="1400" dirty="0">
              <a:latin typeface="Times New Roman"/>
              <a:cs typeface="Times New Roman"/>
            </a:endParaRPr>
          </a:p>
          <a:p>
            <a:pPr marL="466062" marR="221708">
              <a:lnSpc>
                <a:spcPct val="110900"/>
              </a:lnSpc>
              <a:spcBef>
                <a:spcPts val="1114"/>
              </a:spcBef>
            </a:pPr>
            <a:r>
              <a:rPr sz="1100" i="1" dirty="0">
                <a:latin typeface="Arial"/>
                <a:cs typeface="Arial"/>
              </a:rPr>
              <a:t>Due</a:t>
            </a:r>
            <a:r>
              <a:rPr sz="1100" i="1" spc="-25" dirty="0">
                <a:latin typeface="Arial"/>
                <a:cs typeface="Arial"/>
              </a:rPr>
              <a:t> </a:t>
            </a:r>
            <a:r>
              <a:rPr sz="1100" i="1" dirty="0">
                <a:latin typeface="Arial"/>
                <a:cs typeface="Arial"/>
              </a:rPr>
              <a:t>to </a:t>
            </a:r>
            <a:r>
              <a:rPr sz="1100" i="1" spc="5" dirty="0">
                <a:latin typeface="Arial"/>
                <a:cs typeface="Arial"/>
              </a:rPr>
              <a:t>any</a:t>
            </a:r>
            <a:r>
              <a:rPr sz="1100" i="1" spc="-65" dirty="0">
                <a:latin typeface="Arial"/>
                <a:cs typeface="Arial"/>
              </a:rPr>
              <a:t> </a:t>
            </a:r>
            <a:r>
              <a:rPr sz="1100" i="1" spc="-5" dirty="0">
                <a:latin typeface="Arial"/>
                <a:cs typeface="Arial"/>
              </a:rPr>
              <a:t>catastrophic</a:t>
            </a:r>
            <a:r>
              <a:rPr sz="1100" i="1" spc="-70" dirty="0">
                <a:latin typeface="Arial"/>
                <a:cs typeface="Arial"/>
              </a:rPr>
              <a:t> </a:t>
            </a:r>
            <a:r>
              <a:rPr sz="1100" i="1" dirty="0">
                <a:latin typeface="Arial"/>
                <a:cs typeface="Arial"/>
              </a:rPr>
              <a:t>problem</a:t>
            </a:r>
            <a:r>
              <a:rPr sz="1100" i="1" spc="-45" dirty="0">
                <a:latin typeface="Arial"/>
                <a:cs typeface="Arial"/>
              </a:rPr>
              <a:t> </a:t>
            </a:r>
            <a:r>
              <a:rPr sz="1100" i="1" dirty="0">
                <a:latin typeface="Arial"/>
                <a:cs typeface="Arial"/>
              </a:rPr>
              <a:t>the</a:t>
            </a:r>
            <a:r>
              <a:rPr sz="1100" i="1" spc="-15" dirty="0">
                <a:latin typeface="Arial"/>
                <a:cs typeface="Arial"/>
              </a:rPr>
              <a:t> </a:t>
            </a:r>
            <a:r>
              <a:rPr sz="1100" i="1" dirty="0">
                <a:latin typeface="Arial"/>
                <a:cs typeface="Arial"/>
              </a:rPr>
              <a:t>database</a:t>
            </a:r>
            <a:r>
              <a:rPr sz="1100" i="1" spc="-100" dirty="0">
                <a:latin typeface="Arial"/>
                <a:cs typeface="Arial"/>
              </a:rPr>
              <a:t> </a:t>
            </a:r>
            <a:r>
              <a:rPr sz="1100" i="1" spc="5" dirty="0">
                <a:latin typeface="Arial"/>
                <a:cs typeface="Arial"/>
              </a:rPr>
              <a:t>got</a:t>
            </a:r>
            <a:r>
              <a:rPr sz="1100" i="1" spc="-55" dirty="0">
                <a:latin typeface="Arial"/>
                <a:cs typeface="Arial"/>
              </a:rPr>
              <a:t> </a:t>
            </a:r>
            <a:r>
              <a:rPr sz="1100" i="1" dirty="0">
                <a:latin typeface="Arial"/>
                <a:cs typeface="Arial"/>
              </a:rPr>
              <a:t>damaged</a:t>
            </a:r>
            <a:r>
              <a:rPr sz="1100" i="1" spc="-80" dirty="0">
                <a:latin typeface="Arial"/>
                <a:cs typeface="Arial"/>
              </a:rPr>
              <a:t> </a:t>
            </a:r>
            <a:r>
              <a:rPr sz="1100" i="1" dirty="0">
                <a:latin typeface="Arial"/>
                <a:cs typeface="Arial"/>
              </a:rPr>
              <a:t>then</a:t>
            </a:r>
            <a:r>
              <a:rPr sz="1100" i="1" spc="-20" dirty="0">
                <a:latin typeface="Arial"/>
                <a:cs typeface="Arial"/>
              </a:rPr>
              <a:t> </a:t>
            </a:r>
            <a:r>
              <a:rPr sz="1100" i="1" dirty="0">
                <a:latin typeface="Arial"/>
                <a:cs typeface="Arial"/>
              </a:rPr>
              <a:t>by</a:t>
            </a:r>
            <a:r>
              <a:rPr sz="1100" i="1" spc="-40" dirty="0">
                <a:latin typeface="Arial"/>
                <a:cs typeface="Arial"/>
              </a:rPr>
              <a:t> </a:t>
            </a:r>
            <a:r>
              <a:rPr sz="1100" i="1" dirty="0">
                <a:latin typeface="Arial"/>
                <a:cs typeface="Arial"/>
              </a:rPr>
              <a:t>using</a:t>
            </a:r>
            <a:r>
              <a:rPr sz="1100" i="1" spc="-40" dirty="0">
                <a:latin typeface="Arial"/>
                <a:cs typeface="Arial"/>
              </a:rPr>
              <a:t> </a:t>
            </a:r>
            <a:r>
              <a:rPr sz="1100" i="1" dirty="0">
                <a:latin typeface="Arial"/>
                <a:cs typeface="Arial"/>
              </a:rPr>
              <a:t>the</a:t>
            </a:r>
            <a:r>
              <a:rPr sz="1100" i="1" spc="-30" dirty="0">
                <a:latin typeface="Arial"/>
                <a:cs typeface="Arial"/>
              </a:rPr>
              <a:t> </a:t>
            </a:r>
            <a:r>
              <a:rPr sz="1100" i="1" dirty="0">
                <a:latin typeface="Arial"/>
                <a:cs typeface="Arial"/>
              </a:rPr>
              <a:t>backup</a:t>
            </a:r>
            <a:r>
              <a:rPr sz="1100" i="1" spc="280" dirty="0">
                <a:latin typeface="Arial"/>
                <a:cs typeface="Arial"/>
              </a:rPr>
              <a:t> </a:t>
            </a:r>
            <a:r>
              <a:rPr sz="1100" i="1" dirty="0">
                <a:latin typeface="Arial"/>
                <a:cs typeface="Arial"/>
              </a:rPr>
              <a:t>method</a:t>
            </a:r>
            <a:r>
              <a:rPr sz="1100" i="1" spc="-100" dirty="0">
                <a:latin typeface="Arial"/>
                <a:cs typeface="Arial"/>
              </a:rPr>
              <a:t> </a:t>
            </a:r>
            <a:r>
              <a:rPr sz="1100" i="1" spc="5" dirty="0">
                <a:latin typeface="Arial"/>
                <a:cs typeface="Arial"/>
              </a:rPr>
              <a:t>and</a:t>
            </a:r>
            <a:r>
              <a:rPr sz="1100" i="1" spc="-25" dirty="0">
                <a:latin typeface="Arial"/>
                <a:cs typeface="Arial"/>
              </a:rPr>
              <a:t> </a:t>
            </a:r>
            <a:r>
              <a:rPr sz="1100" i="1" dirty="0">
                <a:latin typeface="Arial"/>
                <a:cs typeface="Arial"/>
              </a:rPr>
              <a:t>recover</a:t>
            </a:r>
            <a:r>
              <a:rPr sz="1100" i="1" spc="-75" dirty="0">
                <a:latin typeface="Arial"/>
                <a:cs typeface="Arial"/>
              </a:rPr>
              <a:t> </a:t>
            </a:r>
            <a:r>
              <a:rPr sz="1100" i="1" dirty="0">
                <a:latin typeface="Arial"/>
                <a:cs typeface="Arial"/>
              </a:rPr>
              <a:t>the  data’s,so</a:t>
            </a:r>
            <a:r>
              <a:rPr sz="1100" i="1" spc="-90" dirty="0">
                <a:latin typeface="Arial"/>
                <a:cs typeface="Arial"/>
              </a:rPr>
              <a:t> </a:t>
            </a:r>
            <a:r>
              <a:rPr sz="1100" i="1" dirty="0">
                <a:latin typeface="Arial"/>
                <a:cs typeface="Arial"/>
              </a:rPr>
              <a:t>there</a:t>
            </a:r>
            <a:r>
              <a:rPr sz="1100" i="1" spc="-85" dirty="0">
                <a:latin typeface="Arial"/>
                <a:cs typeface="Arial"/>
              </a:rPr>
              <a:t> </a:t>
            </a:r>
            <a:r>
              <a:rPr sz="1100" i="1" dirty="0">
                <a:latin typeface="Arial"/>
                <a:cs typeface="Arial"/>
              </a:rPr>
              <a:t>will</a:t>
            </a:r>
            <a:r>
              <a:rPr sz="1100" i="1" spc="-25" dirty="0">
                <a:latin typeface="Arial"/>
                <a:cs typeface="Arial"/>
              </a:rPr>
              <a:t> </a:t>
            </a:r>
            <a:r>
              <a:rPr sz="1100" i="1" dirty="0">
                <a:latin typeface="Arial"/>
                <a:cs typeface="Arial"/>
              </a:rPr>
              <a:t>be</a:t>
            </a:r>
            <a:r>
              <a:rPr sz="1100" i="1" spc="-35" dirty="0">
                <a:latin typeface="Arial"/>
                <a:cs typeface="Arial"/>
              </a:rPr>
              <a:t> </a:t>
            </a:r>
            <a:r>
              <a:rPr sz="1100" i="1" dirty="0">
                <a:latin typeface="Arial"/>
                <a:cs typeface="Arial"/>
              </a:rPr>
              <a:t>additional</a:t>
            </a:r>
            <a:r>
              <a:rPr sz="1100" i="1" spc="-95" dirty="0">
                <a:latin typeface="Arial"/>
                <a:cs typeface="Arial"/>
              </a:rPr>
              <a:t> </a:t>
            </a:r>
            <a:r>
              <a:rPr sz="1100" i="1" dirty="0">
                <a:latin typeface="Arial"/>
                <a:cs typeface="Arial"/>
              </a:rPr>
              <a:t>database</a:t>
            </a:r>
            <a:r>
              <a:rPr sz="1100" i="1" spc="-105" dirty="0">
                <a:latin typeface="Arial"/>
                <a:cs typeface="Arial"/>
              </a:rPr>
              <a:t> </a:t>
            </a:r>
            <a:r>
              <a:rPr sz="1100" i="1" dirty="0">
                <a:latin typeface="Arial"/>
                <a:cs typeface="Arial"/>
              </a:rPr>
              <a:t>storage</a:t>
            </a:r>
            <a:r>
              <a:rPr sz="1100" i="1" spc="-40" dirty="0">
                <a:latin typeface="Arial"/>
                <a:cs typeface="Arial"/>
              </a:rPr>
              <a:t> </a:t>
            </a:r>
            <a:r>
              <a:rPr sz="1100" i="1" spc="-5" dirty="0">
                <a:latin typeface="Arial"/>
                <a:cs typeface="Arial"/>
              </a:rPr>
              <a:t>in</a:t>
            </a:r>
            <a:r>
              <a:rPr sz="1100" i="1" spc="85" dirty="0">
                <a:latin typeface="Arial"/>
                <a:cs typeface="Arial"/>
              </a:rPr>
              <a:t> </a:t>
            </a:r>
            <a:r>
              <a:rPr sz="1100" i="1" dirty="0">
                <a:latin typeface="Arial"/>
                <a:cs typeface="Arial"/>
              </a:rPr>
              <a:t>hard-disk.</a:t>
            </a:r>
            <a:endParaRPr sz="1100" dirty="0">
              <a:latin typeface="Arial"/>
              <a:cs typeface="Arial"/>
            </a:endParaRPr>
          </a:p>
          <a:p>
            <a:pPr>
              <a:spcBef>
                <a:spcPts val="25"/>
              </a:spcBef>
            </a:pPr>
            <a:endParaRPr sz="1500" dirty="0">
              <a:latin typeface="Arial"/>
              <a:cs typeface="Arial"/>
            </a:endParaRPr>
          </a:p>
          <a:p>
            <a:pPr marL="411897" indent="-399934">
              <a:buAutoNum type="arabicPeriod" startAt="3"/>
              <a:tabLst>
                <a:tab pos="411897" algn="l"/>
                <a:tab pos="412530" algn="l"/>
              </a:tabLst>
            </a:pPr>
            <a:r>
              <a:rPr sz="1400" b="1" spc="-10" dirty="0">
                <a:latin typeface="Times New Roman"/>
                <a:cs typeface="Times New Roman"/>
              </a:rPr>
              <a:t>Security</a:t>
            </a:r>
            <a:r>
              <a:rPr sz="1400" b="1" spc="5" dirty="0">
                <a:latin typeface="Times New Roman"/>
                <a:cs typeface="Times New Roman"/>
              </a:rPr>
              <a:t> </a:t>
            </a:r>
            <a:r>
              <a:rPr sz="1400" b="1" spc="-15" dirty="0">
                <a:latin typeface="Times New Roman"/>
                <a:cs typeface="Times New Roman"/>
              </a:rPr>
              <a:t>Requirements</a:t>
            </a:r>
            <a:endParaRPr sz="1400" dirty="0">
              <a:latin typeface="Times New Roman"/>
              <a:cs typeface="Times New Roman"/>
            </a:endParaRPr>
          </a:p>
          <a:p>
            <a:pPr marL="466062">
              <a:spcBef>
                <a:spcPts val="1265"/>
              </a:spcBef>
            </a:pPr>
            <a:r>
              <a:rPr sz="1100" i="1" dirty="0">
                <a:latin typeface="Arial"/>
                <a:cs typeface="Arial"/>
              </a:rPr>
              <a:t>Security</a:t>
            </a:r>
            <a:r>
              <a:rPr sz="1100" i="1" spc="-85" dirty="0">
                <a:latin typeface="Arial"/>
                <a:cs typeface="Arial"/>
              </a:rPr>
              <a:t> </a:t>
            </a:r>
            <a:r>
              <a:rPr sz="1100" i="1" dirty="0">
                <a:latin typeface="Arial"/>
                <a:cs typeface="Arial"/>
              </a:rPr>
              <a:t>system</a:t>
            </a:r>
            <a:r>
              <a:rPr sz="1100" i="1" spc="-70" dirty="0">
                <a:latin typeface="Arial"/>
                <a:cs typeface="Arial"/>
              </a:rPr>
              <a:t> </a:t>
            </a:r>
            <a:r>
              <a:rPr sz="1100" i="1" dirty="0">
                <a:latin typeface="Arial"/>
                <a:cs typeface="Arial"/>
              </a:rPr>
              <a:t>must</a:t>
            </a:r>
            <a:r>
              <a:rPr sz="1100" i="1" spc="-20" dirty="0">
                <a:latin typeface="Arial"/>
                <a:cs typeface="Arial"/>
              </a:rPr>
              <a:t> </a:t>
            </a:r>
            <a:r>
              <a:rPr sz="1100" i="1" spc="5" dirty="0">
                <a:latin typeface="Arial"/>
                <a:cs typeface="Arial"/>
              </a:rPr>
              <a:t>be</a:t>
            </a:r>
            <a:r>
              <a:rPr sz="1100" i="1" spc="-25" dirty="0">
                <a:latin typeface="Arial"/>
                <a:cs typeface="Arial"/>
              </a:rPr>
              <a:t> </a:t>
            </a:r>
            <a:r>
              <a:rPr sz="1100" i="1" dirty="0">
                <a:latin typeface="Arial"/>
                <a:cs typeface="Arial"/>
              </a:rPr>
              <a:t>efficient</a:t>
            </a:r>
            <a:r>
              <a:rPr sz="1100" i="1" spc="-105" dirty="0">
                <a:latin typeface="Arial"/>
                <a:cs typeface="Arial"/>
              </a:rPr>
              <a:t> </a:t>
            </a:r>
            <a:r>
              <a:rPr sz="1100" i="1" spc="-5" dirty="0">
                <a:latin typeface="Arial"/>
                <a:cs typeface="Arial"/>
              </a:rPr>
              <a:t>like </a:t>
            </a:r>
            <a:r>
              <a:rPr sz="1100" i="1" dirty="0">
                <a:latin typeface="Arial"/>
                <a:cs typeface="Arial"/>
              </a:rPr>
              <a:t>other</a:t>
            </a:r>
            <a:r>
              <a:rPr sz="1100" i="1" spc="-90" dirty="0">
                <a:latin typeface="Arial"/>
                <a:cs typeface="Arial"/>
              </a:rPr>
              <a:t> </a:t>
            </a:r>
            <a:r>
              <a:rPr sz="1100" i="1" dirty="0">
                <a:latin typeface="Arial"/>
                <a:cs typeface="Arial"/>
              </a:rPr>
              <a:t>application</a:t>
            </a:r>
            <a:r>
              <a:rPr sz="1100" i="1" spc="-75" dirty="0">
                <a:latin typeface="Arial"/>
                <a:cs typeface="Arial"/>
              </a:rPr>
              <a:t> </a:t>
            </a:r>
            <a:r>
              <a:rPr sz="1100" i="1" dirty="0">
                <a:latin typeface="Arial"/>
                <a:cs typeface="Arial"/>
              </a:rPr>
              <a:t>as</a:t>
            </a:r>
            <a:r>
              <a:rPr sz="1100" i="1" spc="-10" dirty="0">
                <a:latin typeface="Arial"/>
                <a:cs typeface="Arial"/>
              </a:rPr>
              <a:t> </a:t>
            </a:r>
            <a:r>
              <a:rPr sz="1100" i="1" dirty="0">
                <a:latin typeface="Arial"/>
                <a:cs typeface="Arial"/>
              </a:rPr>
              <a:t>this</a:t>
            </a:r>
            <a:r>
              <a:rPr sz="1100" i="1" spc="-35" dirty="0">
                <a:latin typeface="Arial"/>
                <a:cs typeface="Arial"/>
              </a:rPr>
              <a:t> </a:t>
            </a:r>
            <a:r>
              <a:rPr sz="1100" i="1" dirty="0">
                <a:latin typeface="Arial"/>
                <a:cs typeface="Arial"/>
              </a:rPr>
              <a:t>project</a:t>
            </a:r>
            <a:r>
              <a:rPr sz="1100" i="1" spc="-75" dirty="0">
                <a:latin typeface="Arial"/>
                <a:cs typeface="Arial"/>
              </a:rPr>
              <a:t> </a:t>
            </a:r>
            <a:r>
              <a:rPr sz="1100" i="1" dirty="0">
                <a:latin typeface="Arial"/>
                <a:cs typeface="Arial"/>
              </a:rPr>
              <a:t>stores</a:t>
            </a:r>
            <a:r>
              <a:rPr sz="1100" i="1" spc="-60" dirty="0">
                <a:latin typeface="Arial"/>
                <a:cs typeface="Arial"/>
              </a:rPr>
              <a:t> </a:t>
            </a:r>
            <a:r>
              <a:rPr sz="1100" i="1" dirty="0">
                <a:latin typeface="Arial"/>
                <a:cs typeface="Arial"/>
              </a:rPr>
              <a:t>sensitive</a:t>
            </a:r>
            <a:r>
              <a:rPr sz="1100" i="1" spc="250" dirty="0">
                <a:latin typeface="Arial"/>
                <a:cs typeface="Arial"/>
              </a:rPr>
              <a:t> </a:t>
            </a:r>
            <a:r>
              <a:rPr sz="1100" i="1" spc="-5" dirty="0">
                <a:latin typeface="Arial"/>
                <a:cs typeface="Arial"/>
              </a:rPr>
              <a:t>data’s</a:t>
            </a:r>
            <a:r>
              <a:rPr sz="1100" i="1" spc="-35" dirty="0">
                <a:latin typeface="Arial"/>
                <a:cs typeface="Arial"/>
              </a:rPr>
              <a:t> </a:t>
            </a:r>
            <a:r>
              <a:rPr sz="1100" i="1" spc="5" dirty="0">
                <a:latin typeface="Arial"/>
                <a:cs typeface="Arial"/>
              </a:rPr>
              <a:t>and</a:t>
            </a:r>
            <a:r>
              <a:rPr sz="1100" i="1" spc="-110" dirty="0">
                <a:latin typeface="Arial"/>
                <a:cs typeface="Arial"/>
              </a:rPr>
              <a:t> </a:t>
            </a:r>
            <a:r>
              <a:rPr sz="1100" i="1" dirty="0">
                <a:latin typeface="Arial"/>
                <a:cs typeface="Arial"/>
              </a:rPr>
              <a:t>a </a:t>
            </a:r>
            <a:r>
              <a:rPr sz="1100" i="1" spc="-5" dirty="0">
                <a:latin typeface="Arial"/>
                <a:cs typeface="Arial"/>
              </a:rPr>
              <a:t>large</a:t>
            </a:r>
            <a:r>
              <a:rPr sz="1100" i="1" spc="-45" dirty="0">
                <a:latin typeface="Arial"/>
                <a:cs typeface="Arial"/>
              </a:rPr>
              <a:t> </a:t>
            </a:r>
            <a:r>
              <a:rPr sz="1100" i="1" spc="-5" dirty="0">
                <a:latin typeface="Arial"/>
                <a:cs typeface="Arial"/>
              </a:rPr>
              <a:t>database.</a:t>
            </a:r>
            <a:endParaRPr sz="1100" dirty="0">
              <a:latin typeface="Arial"/>
              <a:cs typeface="Arial"/>
            </a:endParaRPr>
          </a:p>
        </p:txBody>
      </p:sp>
      <p:sp>
        <p:nvSpPr>
          <p:cNvPr id="5" name="object 5"/>
          <p:cNvSpPr/>
          <p:nvPr/>
        </p:nvSpPr>
        <p:spPr>
          <a:xfrm>
            <a:off x="393280" y="234695"/>
            <a:ext cx="9271635" cy="7303134"/>
          </a:xfrm>
          <a:custGeom>
            <a:avLst/>
            <a:gdLst/>
            <a:ahLst/>
            <a:cxnLst/>
            <a:rect l="l" t="t" r="r" b="b"/>
            <a:pathLst>
              <a:path w="9271635" h="7303134">
                <a:moveTo>
                  <a:pt x="72948" y="36474"/>
                </a:moveTo>
                <a:lnTo>
                  <a:pt x="61137" y="36474"/>
                </a:lnTo>
                <a:lnTo>
                  <a:pt x="61137" y="7266203"/>
                </a:lnTo>
                <a:lnTo>
                  <a:pt x="72948" y="7266203"/>
                </a:lnTo>
                <a:lnTo>
                  <a:pt x="72948" y="36474"/>
                </a:lnTo>
                <a:close/>
              </a:path>
              <a:path w="9271635" h="7303134">
                <a:moveTo>
                  <a:pt x="9210421" y="37084"/>
                </a:moveTo>
                <a:lnTo>
                  <a:pt x="72974" y="37084"/>
                </a:lnTo>
                <a:lnTo>
                  <a:pt x="72974" y="43434"/>
                </a:lnTo>
                <a:lnTo>
                  <a:pt x="9198610" y="43434"/>
                </a:lnTo>
                <a:lnTo>
                  <a:pt x="9198610" y="7259574"/>
                </a:lnTo>
                <a:lnTo>
                  <a:pt x="72974" y="7259574"/>
                </a:lnTo>
                <a:lnTo>
                  <a:pt x="72974" y="7265924"/>
                </a:lnTo>
                <a:lnTo>
                  <a:pt x="9210421" y="7265924"/>
                </a:lnTo>
                <a:lnTo>
                  <a:pt x="9210421" y="7259574"/>
                </a:lnTo>
                <a:lnTo>
                  <a:pt x="9210421" y="43434"/>
                </a:lnTo>
                <a:lnTo>
                  <a:pt x="9210421" y="37084"/>
                </a:lnTo>
                <a:close/>
              </a:path>
              <a:path w="9271635" h="7303134">
                <a:moveTo>
                  <a:pt x="9271508" y="0"/>
                </a:moveTo>
                <a:lnTo>
                  <a:pt x="9222232" y="0"/>
                </a:lnTo>
                <a:lnTo>
                  <a:pt x="9222232" y="254"/>
                </a:lnTo>
                <a:lnTo>
                  <a:pt x="0" y="254"/>
                </a:lnTo>
                <a:lnTo>
                  <a:pt x="0" y="29464"/>
                </a:lnTo>
                <a:lnTo>
                  <a:pt x="0" y="7273544"/>
                </a:lnTo>
                <a:lnTo>
                  <a:pt x="0" y="7302754"/>
                </a:lnTo>
                <a:lnTo>
                  <a:pt x="9271508" y="7302754"/>
                </a:lnTo>
                <a:lnTo>
                  <a:pt x="9271508" y="7273544"/>
                </a:lnTo>
                <a:lnTo>
                  <a:pt x="49301" y="7273544"/>
                </a:lnTo>
                <a:lnTo>
                  <a:pt x="49301" y="29464"/>
                </a:lnTo>
                <a:lnTo>
                  <a:pt x="9222232" y="29464"/>
                </a:lnTo>
                <a:lnTo>
                  <a:pt x="9222232" y="7273277"/>
                </a:lnTo>
                <a:lnTo>
                  <a:pt x="9271508" y="7273277"/>
                </a:lnTo>
                <a:lnTo>
                  <a:pt x="9271508" y="0"/>
                </a:lnTo>
                <a:close/>
              </a:path>
            </a:pathLst>
          </a:custGeom>
          <a:solidFill>
            <a:srgbClr val="000000"/>
          </a:solidFill>
        </p:spPr>
        <p:txBody>
          <a:bodyPr wrap="square" lIns="0" tIns="0" rIns="0" bIns="0" rtlCol="0"/>
          <a:lstStyle/>
          <a:p>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0058400" cy="7772400"/>
          </a:xfrm>
          <a:prstGeom prst="rect">
            <a:avLst/>
          </a:prstGeom>
          <a:blipFill>
            <a:blip r:embed="rId2" cstate="print"/>
            <a:stretch>
              <a:fillRect/>
            </a:stretch>
          </a:blipFill>
        </p:spPr>
        <p:txBody>
          <a:bodyPr wrap="square" lIns="0" tIns="0" rIns="0" bIns="0" rtlCol="0"/>
          <a:lstStyle/>
          <a:p>
            <a:endParaRPr/>
          </a:p>
        </p:txBody>
      </p:sp>
      <p:sp>
        <p:nvSpPr>
          <p:cNvPr id="3" name="object 3"/>
          <p:cNvSpPr txBox="1"/>
          <p:nvPr/>
        </p:nvSpPr>
        <p:spPr>
          <a:xfrm>
            <a:off x="1167183" y="681343"/>
            <a:ext cx="6200140" cy="3884937"/>
          </a:xfrm>
          <a:prstGeom prst="rect">
            <a:avLst/>
          </a:prstGeom>
        </p:spPr>
        <p:txBody>
          <a:bodyPr vert="horz" wrap="square" lIns="0" tIns="11965" rIns="0" bIns="0" rtlCol="0">
            <a:spAutoFit/>
          </a:bodyPr>
          <a:lstStyle/>
          <a:p>
            <a:pPr marL="12600">
              <a:spcBef>
                <a:spcPts val="95"/>
              </a:spcBef>
            </a:pPr>
            <a:r>
              <a:rPr sz="1400" b="1" spc="-20" dirty="0">
                <a:latin typeface="Times New Roman"/>
                <a:cs typeface="Times New Roman"/>
              </a:rPr>
              <a:t>11.4 </a:t>
            </a:r>
            <a:r>
              <a:rPr sz="1400" b="1" spc="-15" dirty="0">
                <a:latin typeface="Times New Roman"/>
                <a:cs typeface="Times New Roman"/>
              </a:rPr>
              <a:t>Software Quality</a:t>
            </a:r>
            <a:r>
              <a:rPr sz="1400" b="1" spc="-10" dirty="0">
                <a:latin typeface="Times New Roman"/>
                <a:cs typeface="Times New Roman"/>
              </a:rPr>
              <a:t> </a:t>
            </a:r>
            <a:r>
              <a:rPr sz="1400" b="1" spc="-15" dirty="0">
                <a:latin typeface="Times New Roman"/>
                <a:cs typeface="Times New Roman"/>
              </a:rPr>
              <a:t>Attributes</a:t>
            </a:r>
            <a:endParaRPr sz="1400" dirty="0">
              <a:latin typeface="Times New Roman"/>
              <a:cs typeface="Times New Roman"/>
            </a:endParaRPr>
          </a:p>
          <a:p>
            <a:pPr marL="692803" indent="-227990">
              <a:lnSpc>
                <a:spcPts val="1310"/>
              </a:lnSpc>
              <a:spcBef>
                <a:spcPts val="1310"/>
              </a:spcBef>
              <a:buAutoNum type="alphaLcPeriod" startAt="3"/>
              <a:tabLst>
                <a:tab pos="693435" algn="l"/>
              </a:tabLst>
            </a:pPr>
            <a:r>
              <a:rPr sz="1100" i="1" spc="-5" dirty="0">
                <a:latin typeface="Arial"/>
                <a:cs typeface="Arial"/>
              </a:rPr>
              <a:t>Portability:</a:t>
            </a:r>
            <a:r>
              <a:rPr sz="1100" i="1" spc="-85" dirty="0">
                <a:latin typeface="Arial"/>
                <a:cs typeface="Arial"/>
              </a:rPr>
              <a:t> </a:t>
            </a:r>
            <a:r>
              <a:rPr sz="1100" i="1" spc="5" dirty="0">
                <a:latin typeface="Arial"/>
                <a:cs typeface="Arial"/>
              </a:rPr>
              <a:t>web</a:t>
            </a:r>
            <a:r>
              <a:rPr sz="1100" i="1" spc="-60" dirty="0">
                <a:latin typeface="Arial"/>
                <a:cs typeface="Arial"/>
              </a:rPr>
              <a:t> </a:t>
            </a:r>
            <a:r>
              <a:rPr sz="1100" i="1" dirty="0">
                <a:latin typeface="Arial"/>
                <a:cs typeface="Arial"/>
              </a:rPr>
              <a:t>services</a:t>
            </a:r>
            <a:r>
              <a:rPr sz="1100" i="1" spc="-50" dirty="0">
                <a:latin typeface="Arial"/>
                <a:cs typeface="Arial"/>
              </a:rPr>
              <a:t> </a:t>
            </a:r>
            <a:r>
              <a:rPr sz="1100" i="1" dirty="0">
                <a:latin typeface="Arial"/>
                <a:cs typeface="Arial"/>
              </a:rPr>
              <a:t>used</a:t>
            </a:r>
            <a:r>
              <a:rPr sz="1100" i="1" spc="-35" dirty="0">
                <a:latin typeface="Arial"/>
                <a:cs typeface="Arial"/>
              </a:rPr>
              <a:t> </a:t>
            </a:r>
            <a:r>
              <a:rPr sz="1100" i="1" dirty="0">
                <a:latin typeface="Arial"/>
                <a:cs typeface="Arial"/>
              </a:rPr>
              <a:t>so</a:t>
            </a:r>
            <a:r>
              <a:rPr sz="1100" i="1" spc="-5" dirty="0">
                <a:latin typeface="Arial"/>
                <a:cs typeface="Arial"/>
              </a:rPr>
              <a:t> it</a:t>
            </a:r>
            <a:r>
              <a:rPr sz="1100" i="1" spc="-40" dirty="0">
                <a:latin typeface="Arial"/>
                <a:cs typeface="Arial"/>
              </a:rPr>
              <a:t> </a:t>
            </a:r>
            <a:r>
              <a:rPr sz="1100" i="1" dirty="0">
                <a:latin typeface="Arial"/>
                <a:cs typeface="Arial"/>
              </a:rPr>
              <a:t>can</a:t>
            </a:r>
            <a:r>
              <a:rPr sz="1100" i="1" spc="-35" dirty="0">
                <a:latin typeface="Arial"/>
                <a:cs typeface="Arial"/>
              </a:rPr>
              <a:t> </a:t>
            </a:r>
            <a:r>
              <a:rPr sz="1100" i="1" dirty="0">
                <a:latin typeface="Arial"/>
                <a:cs typeface="Arial"/>
              </a:rPr>
              <a:t>be</a:t>
            </a:r>
            <a:r>
              <a:rPr sz="1100" i="1" spc="-5" dirty="0">
                <a:latin typeface="Arial"/>
                <a:cs typeface="Arial"/>
              </a:rPr>
              <a:t> </a:t>
            </a:r>
            <a:r>
              <a:rPr sz="1100" i="1" spc="5" dirty="0">
                <a:latin typeface="Arial"/>
                <a:cs typeface="Arial"/>
              </a:rPr>
              <a:t>ported.</a:t>
            </a:r>
            <a:endParaRPr sz="1100" dirty="0">
              <a:latin typeface="Arial"/>
              <a:cs typeface="Arial"/>
            </a:endParaRPr>
          </a:p>
          <a:p>
            <a:pPr marL="692803" indent="-227990">
              <a:lnSpc>
                <a:spcPts val="1310"/>
              </a:lnSpc>
              <a:buAutoNum type="alphaLcPeriod" startAt="3"/>
              <a:tabLst>
                <a:tab pos="693435" algn="l"/>
              </a:tabLst>
            </a:pPr>
            <a:r>
              <a:rPr sz="1100" i="1" spc="-5" dirty="0">
                <a:latin typeface="Arial"/>
                <a:cs typeface="Arial"/>
              </a:rPr>
              <a:t>Reliability</a:t>
            </a:r>
            <a:r>
              <a:rPr sz="1100" i="1" spc="-60" dirty="0">
                <a:latin typeface="Arial"/>
                <a:cs typeface="Arial"/>
              </a:rPr>
              <a:t> </a:t>
            </a:r>
            <a:r>
              <a:rPr sz="1100" i="1" dirty="0">
                <a:latin typeface="Arial"/>
                <a:cs typeface="Arial"/>
              </a:rPr>
              <a:t>:</a:t>
            </a:r>
            <a:r>
              <a:rPr sz="1100" i="1" spc="-15" dirty="0">
                <a:latin typeface="Arial"/>
                <a:cs typeface="Arial"/>
              </a:rPr>
              <a:t> </a:t>
            </a:r>
            <a:r>
              <a:rPr sz="1100" i="1" dirty="0">
                <a:latin typeface="Arial"/>
                <a:cs typeface="Arial"/>
              </a:rPr>
              <a:t>as</a:t>
            </a:r>
            <a:r>
              <a:rPr sz="1100" i="1" spc="-20" dirty="0">
                <a:latin typeface="Arial"/>
                <a:cs typeface="Arial"/>
              </a:rPr>
              <a:t> </a:t>
            </a:r>
            <a:r>
              <a:rPr sz="1100" i="1" dirty="0">
                <a:latin typeface="Arial"/>
                <a:cs typeface="Arial"/>
              </a:rPr>
              <a:t>the</a:t>
            </a:r>
            <a:r>
              <a:rPr sz="1100" i="1" spc="-30" dirty="0">
                <a:latin typeface="Arial"/>
                <a:cs typeface="Arial"/>
              </a:rPr>
              <a:t> </a:t>
            </a:r>
            <a:r>
              <a:rPr sz="1100" i="1" dirty="0">
                <a:latin typeface="Arial"/>
                <a:cs typeface="Arial"/>
              </a:rPr>
              <a:t>software</a:t>
            </a:r>
            <a:r>
              <a:rPr sz="1100" i="1" spc="-70" dirty="0">
                <a:latin typeface="Arial"/>
                <a:cs typeface="Arial"/>
              </a:rPr>
              <a:t> </a:t>
            </a:r>
            <a:r>
              <a:rPr sz="1100" i="1" dirty="0">
                <a:latin typeface="Arial"/>
                <a:cs typeface="Arial"/>
              </a:rPr>
              <a:t>is updated</a:t>
            </a:r>
            <a:r>
              <a:rPr sz="1100" i="1" spc="-100" dirty="0">
                <a:latin typeface="Arial"/>
                <a:cs typeface="Arial"/>
              </a:rPr>
              <a:t> </a:t>
            </a:r>
            <a:r>
              <a:rPr sz="1100" i="1" spc="-5" dirty="0">
                <a:latin typeface="Arial"/>
                <a:cs typeface="Arial"/>
              </a:rPr>
              <a:t>regularly,</a:t>
            </a:r>
            <a:r>
              <a:rPr sz="1100" i="1" spc="-30" dirty="0">
                <a:latin typeface="Arial"/>
                <a:cs typeface="Arial"/>
              </a:rPr>
              <a:t> </a:t>
            </a:r>
            <a:r>
              <a:rPr sz="1100" i="1" spc="-5" dirty="0">
                <a:latin typeface="Arial"/>
                <a:cs typeface="Arial"/>
              </a:rPr>
              <a:t>it</a:t>
            </a:r>
            <a:r>
              <a:rPr sz="1100" i="1" spc="-10" dirty="0">
                <a:latin typeface="Arial"/>
                <a:cs typeface="Arial"/>
              </a:rPr>
              <a:t> </a:t>
            </a:r>
            <a:r>
              <a:rPr sz="1100" i="1" spc="-5" dirty="0">
                <a:latin typeface="Arial"/>
                <a:cs typeface="Arial"/>
              </a:rPr>
              <a:t>is</a:t>
            </a:r>
            <a:r>
              <a:rPr sz="1100" i="1" spc="-20" dirty="0">
                <a:latin typeface="Arial"/>
                <a:cs typeface="Arial"/>
              </a:rPr>
              <a:t> </a:t>
            </a:r>
            <a:r>
              <a:rPr sz="1100" i="1" spc="-5" dirty="0">
                <a:latin typeface="Arial"/>
                <a:cs typeface="Arial"/>
              </a:rPr>
              <a:t>more</a:t>
            </a:r>
            <a:r>
              <a:rPr sz="1100" i="1" spc="-30" dirty="0">
                <a:latin typeface="Arial"/>
                <a:cs typeface="Arial"/>
              </a:rPr>
              <a:t> </a:t>
            </a:r>
            <a:r>
              <a:rPr sz="1100" i="1" dirty="0">
                <a:latin typeface="Arial"/>
                <a:cs typeface="Arial"/>
              </a:rPr>
              <a:t>reliable</a:t>
            </a:r>
            <a:endParaRPr sz="1100" dirty="0">
              <a:latin typeface="Arial"/>
              <a:cs typeface="Arial"/>
            </a:endParaRPr>
          </a:p>
          <a:p>
            <a:pPr>
              <a:lnSpc>
                <a:spcPct val="100000"/>
              </a:lnSpc>
            </a:pPr>
            <a:endParaRPr sz="1200" dirty="0">
              <a:latin typeface="Arial"/>
              <a:cs typeface="Arial"/>
            </a:endParaRPr>
          </a:p>
          <a:p>
            <a:pPr>
              <a:spcBef>
                <a:spcPts val="50"/>
              </a:spcBef>
            </a:pPr>
            <a:endParaRPr sz="1200" dirty="0">
              <a:latin typeface="Arial"/>
              <a:cs typeface="Arial"/>
            </a:endParaRPr>
          </a:p>
          <a:p>
            <a:pPr marL="12600"/>
            <a:r>
              <a:rPr sz="1400" b="1" spc="-20" dirty="0">
                <a:latin typeface="Times New Roman"/>
                <a:cs typeface="Times New Roman"/>
              </a:rPr>
              <a:t>11.5 </a:t>
            </a:r>
            <a:r>
              <a:rPr sz="1400" b="1" spc="-15" dirty="0">
                <a:latin typeface="Times New Roman"/>
                <a:cs typeface="Times New Roman"/>
              </a:rPr>
              <a:t>Business</a:t>
            </a:r>
            <a:r>
              <a:rPr sz="1400" b="1" spc="30" dirty="0">
                <a:latin typeface="Times New Roman"/>
                <a:cs typeface="Times New Roman"/>
              </a:rPr>
              <a:t> </a:t>
            </a:r>
            <a:r>
              <a:rPr sz="1400" b="1" spc="-10" dirty="0">
                <a:latin typeface="Times New Roman"/>
                <a:cs typeface="Times New Roman"/>
              </a:rPr>
              <a:t>Rules</a:t>
            </a:r>
            <a:endParaRPr sz="1400" dirty="0">
              <a:latin typeface="Times New Roman"/>
              <a:cs typeface="Times New Roman"/>
            </a:endParaRPr>
          </a:p>
          <a:p>
            <a:pPr>
              <a:spcBef>
                <a:spcPts val="15"/>
              </a:spcBef>
            </a:pPr>
            <a:endParaRPr sz="1200" dirty="0">
              <a:latin typeface="Times New Roman"/>
              <a:cs typeface="Times New Roman"/>
            </a:endParaRPr>
          </a:p>
          <a:p>
            <a:pPr marL="465430"/>
            <a:r>
              <a:rPr sz="1100" dirty="0">
                <a:latin typeface="Arial"/>
                <a:cs typeface="Arial"/>
              </a:rPr>
              <a:t>As</a:t>
            </a:r>
            <a:r>
              <a:rPr sz="1100" spc="-10" dirty="0">
                <a:latin typeface="Arial"/>
                <a:cs typeface="Arial"/>
              </a:rPr>
              <a:t> </a:t>
            </a:r>
            <a:r>
              <a:rPr sz="1100" spc="5" dirty="0">
                <a:latin typeface="Arial"/>
                <a:cs typeface="Arial"/>
              </a:rPr>
              <a:t>the</a:t>
            </a:r>
            <a:r>
              <a:rPr sz="1100" spc="-35" dirty="0">
                <a:latin typeface="Arial"/>
                <a:cs typeface="Arial"/>
              </a:rPr>
              <a:t> </a:t>
            </a:r>
            <a:r>
              <a:rPr sz="1100" spc="-5" dirty="0">
                <a:latin typeface="Arial"/>
                <a:cs typeface="Arial"/>
              </a:rPr>
              <a:t>information’s</a:t>
            </a:r>
            <a:r>
              <a:rPr sz="1100" spc="-55" dirty="0">
                <a:latin typeface="Arial"/>
                <a:cs typeface="Arial"/>
              </a:rPr>
              <a:t> </a:t>
            </a:r>
            <a:r>
              <a:rPr sz="1100" dirty="0">
                <a:latin typeface="Arial"/>
                <a:cs typeface="Arial"/>
              </a:rPr>
              <a:t>are</a:t>
            </a:r>
            <a:r>
              <a:rPr sz="1100" spc="-20" dirty="0">
                <a:latin typeface="Arial"/>
                <a:cs typeface="Arial"/>
              </a:rPr>
              <a:t> </a:t>
            </a:r>
            <a:r>
              <a:rPr sz="1100" spc="5" dirty="0">
                <a:latin typeface="Arial"/>
                <a:cs typeface="Arial"/>
              </a:rPr>
              <a:t>not</a:t>
            </a:r>
            <a:r>
              <a:rPr sz="1100" spc="-35" dirty="0">
                <a:latin typeface="Arial"/>
                <a:cs typeface="Arial"/>
              </a:rPr>
              <a:t> </a:t>
            </a:r>
            <a:r>
              <a:rPr sz="1100" spc="-5" dirty="0">
                <a:latin typeface="Arial"/>
                <a:cs typeface="Arial"/>
              </a:rPr>
              <a:t>completely</a:t>
            </a:r>
            <a:r>
              <a:rPr sz="1100" spc="-85" dirty="0">
                <a:latin typeface="Arial"/>
                <a:cs typeface="Arial"/>
              </a:rPr>
              <a:t> </a:t>
            </a:r>
            <a:r>
              <a:rPr sz="1100" dirty="0">
                <a:latin typeface="Arial"/>
                <a:cs typeface="Arial"/>
              </a:rPr>
              <a:t>shared</a:t>
            </a:r>
            <a:r>
              <a:rPr sz="1100" spc="-80" dirty="0">
                <a:latin typeface="Arial"/>
                <a:cs typeface="Arial"/>
              </a:rPr>
              <a:t> </a:t>
            </a:r>
            <a:r>
              <a:rPr sz="1100" dirty="0">
                <a:latin typeface="Arial"/>
                <a:cs typeface="Arial"/>
              </a:rPr>
              <a:t>so</a:t>
            </a:r>
            <a:r>
              <a:rPr sz="1100" spc="-10" dirty="0">
                <a:latin typeface="Arial"/>
                <a:cs typeface="Arial"/>
              </a:rPr>
              <a:t> </a:t>
            </a:r>
            <a:r>
              <a:rPr sz="1100" spc="-5" dirty="0">
                <a:latin typeface="Arial"/>
                <a:cs typeface="Arial"/>
              </a:rPr>
              <a:t>it’s</a:t>
            </a:r>
            <a:r>
              <a:rPr sz="1100" spc="15" dirty="0">
                <a:latin typeface="Arial"/>
                <a:cs typeface="Arial"/>
              </a:rPr>
              <a:t> </a:t>
            </a:r>
            <a:r>
              <a:rPr sz="1100" spc="5" dirty="0">
                <a:latin typeface="Arial"/>
                <a:cs typeface="Arial"/>
              </a:rPr>
              <a:t>safer</a:t>
            </a:r>
            <a:r>
              <a:rPr sz="1100" spc="-90" dirty="0">
                <a:latin typeface="Arial"/>
                <a:cs typeface="Arial"/>
              </a:rPr>
              <a:t> </a:t>
            </a:r>
            <a:r>
              <a:rPr sz="1100" spc="5" dirty="0">
                <a:latin typeface="Arial"/>
                <a:cs typeface="Arial"/>
              </a:rPr>
              <a:t>and</a:t>
            </a:r>
            <a:r>
              <a:rPr sz="1100" spc="-25" dirty="0">
                <a:latin typeface="Arial"/>
                <a:cs typeface="Arial"/>
              </a:rPr>
              <a:t> </a:t>
            </a:r>
            <a:r>
              <a:rPr sz="1100" spc="-5" dirty="0">
                <a:latin typeface="Arial"/>
                <a:cs typeface="Arial"/>
              </a:rPr>
              <a:t>more</a:t>
            </a:r>
            <a:r>
              <a:rPr sz="1100" spc="-30" dirty="0">
                <a:latin typeface="Arial"/>
                <a:cs typeface="Arial"/>
              </a:rPr>
              <a:t> </a:t>
            </a:r>
            <a:r>
              <a:rPr sz="1100" spc="-5" dirty="0">
                <a:latin typeface="Arial"/>
                <a:cs typeface="Arial"/>
              </a:rPr>
              <a:t>reliable</a:t>
            </a:r>
            <a:r>
              <a:rPr sz="1100" spc="-55" dirty="0">
                <a:latin typeface="Arial"/>
                <a:cs typeface="Arial"/>
              </a:rPr>
              <a:t> </a:t>
            </a:r>
            <a:r>
              <a:rPr sz="1100" spc="10" dirty="0">
                <a:latin typeface="Arial"/>
                <a:cs typeface="Arial"/>
              </a:rPr>
              <a:t>for</a:t>
            </a:r>
            <a:r>
              <a:rPr sz="1100" spc="-55" dirty="0">
                <a:latin typeface="Arial"/>
                <a:cs typeface="Arial"/>
              </a:rPr>
              <a:t> </a:t>
            </a:r>
            <a:r>
              <a:rPr sz="1100" dirty="0">
                <a:latin typeface="Arial"/>
                <a:cs typeface="Arial"/>
              </a:rPr>
              <a:t>the</a:t>
            </a:r>
            <a:r>
              <a:rPr sz="1100" spc="-20" dirty="0">
                <a:latin typeface="Arial"/>
                <a:cs typeface="Arial"/>
              </a:rPr>
              <a:t> </a:t>
            </a:r>
            <a:r>
              <a:rPr sz="1100" dirty="0">
                <a:latin typeface="Arial"/>
                <a:cs typeface="Arial"/>
              </a:rPr>
              <a:t>users</a:t>
            </a:r>
            <a:r>
              <a:rPr sz="1100" spc="35" dirty="0">
                <a:latin typeface="Arial"/>
                <a:cs typeface="Arial"/>
              </a:rPr>
              <a:t> </a:t>
            </a:r>
            <a:r>
              <a:rPr sz="1100" spc="10" dirty="0">
                <a:latin typeface="Arial"/>
                <a:cs typeface="Arial"/>
              </a:rPr>
              <a:t>for</a:t>
            </a:r>
            <a:endParaRPr sz="1100" dirty="0">
              <a:latin typeface="Arial"/>
              <a:cs typeface="Arial"/>
            </a:endParaRPr>
          </a:p>
          <a:p>
            <a:pPr marL="465430">
              <a:spcBef>
                <a:spcPts val="195"/>
              </a:spcBef>
            </a:pPr>
            <a:r>
              <a:rPr sz="1100" spc="5" dirty="0">
                <a:latin typeface="Arial"/>
                <a:cs typeface="Arial"/>
              </a:rPr>
              <a:t>getting</a:t>
            </a:r>
            <a:r>
              <a:rPr sz="1100" spc="-65" dirty="0">
                <a:latin typeface="Arial"/>
                <a:cs typeface="Arial"/>
              </a:rPr>
              <a:t> </a:t>
            </a:r>
            <a:r>
              <a:rPr sz="1100" spc="-5" dirty="0">
                <a:latin typeface="Arial"/>
                <a:cs typeface="Arial"/>
              </a:rPr>
              <a:t>more</a:t>
            </a:r>
            <a:r>
              <a:rPr sz="1100" spc="-35" dirty="0">
                <a:latin typeface="Arial"/>
                <a:cs typeface="Arial"/>
              </a:rPr>
              <a:t> </a:t>
            </a:r>
            <a:r>
              <a:rPr sz="1100" spc="5" dirty="0">
                <a:latin typeface="Arial"/>
                <a:cs typeface="Arial"/>
              </a:rPr>
              <a:t>useful</a:t>
            </a:r>
            <a:r>
              <a:rPr sz="1100" spc="-100" dirty="0">
                <a:latin typeface="Arial"/>
                <a:cs typeface="Arial"/>
              </a:rPr>
              <a:t> </a:t>
            </a:r>
            <a:r>
              <a:rPr sz="1100" spc="5" dirty="0">
                <a:latin typeface="Arial"/>
                <a:cs typeface="Arial"/>
              </a:rPr>
              <a:t>data</a:t>
            </a:r>
            <a:r>
              <a:rPr sz="1100" spc="-60" dirty="0">
                <a:latin typeface="Arial"/>
                <a:cs typeface="Arial"/>
              </a:rPr>
              <a:t> </a:t>
            </a:r>
            <a:r>
              <a:rPr sz="1100" spc="5" dirty="0">
                <a:latin typeface="Arial"/>
                <a:cs typeface="Arial"/>
              </a:rPr>
              <a:t>even</a:t>
            </a:r>
            <a:r>
              <a:rPr sz="1100" spc="-45" dirty="0">
                <a:latin typeface="Arial"/>
                <a:cs typeface="Arial"/>
              </a:rPr>
              <a:t> </a:t>
            </a:r>
            <a:r>
              <a:rPr sz="1100" dirty="0">
                <a:latin typeface="Arial"/>
                <a:cs typeface="Arial"/>
              </a:rPr>
              <a:t>without</a:t>
            </a:r>
            <a:r>
              <a:rPr sz="1100" spc="-60" dirty="0">
                <a:latin typeface="Arial"/>
                <a:cs typeface="Arial"/>
              </a:rPr>
              <a:t> </a:t>
            </a:r>
            <a:r>
              <a:rPr sz="1100" dirty="0">
                <a:latin typeface="Arial"/>
                <a:cs typeface="Arial"/>
              </a:rPr>
              <a:t>wasting</a:t>
            </a:r>
            <a:r>
              <a:rPr sz="1100" spc="-60" dirty="0">
                <a:latin typeface="Arial"/>
                <a:cs typeface="Arial"/>
              </a:rPr>
              <a:t> </a:t>
            </a:r>
            <a:r>
              <a:rPr sz="1100" spc="-5" dirty="0">
                <a:latin typeface="Arial"/>
                <a:cs typeface="Arial"/>
              </a:rPr>
              <a:t>time</a:t>
            </a:r>
            <a:r>
              <a:rPr sz="1100" spc="-35" dirty="0">
                <a:latin typeface="Arial"/>
                <a:cs typeface="Arial"/>
              </a:rPr>
              <a:t> </a:t>
            </a:r>
            <a:r>
              <a:rPr sz="1100" spc="5" dirty="0">
                <a:latin typeface="Arial"/>
                <a:cs typeface="Arial"/>
              </a:rPr>
              <a:t>on</a:t>
            </a:r>
            <a:r>
              <a:rPr sz="1100" spc="-50" dirty="0">
                <a:latin typeface="Arial"/>
                <a:cs typeface="Arial"/>
              </a:rPr>
              <a:t> </a:t>
            </a:r>
            <a:r>
              <a:rPr sz="1100" dirty="0">
                <a:latin typeface="Arial"/>
                <a:cs typeface="Arial"/>
              </a:rPr>
              <a:t>searching.</a:t>
            </a:r>
          </a:p>
          <a:p>
            <a:pPr>
              <a:lnSpc>
                <a:spcPct val="100000"/>
              </a:lnSpc>
            </a:pPr>
            <a:endParaRPr sz="1200" dirty="0">
              <a:latin typeface="Arial"/>
              <a:cs typeface="Arial"/>
            </a:endParaRPr>
          </a:p>
          <a:p>
            <a:pPr>
              <a:spcBef>
                <a:spcPts val="20"/>
              </a:spcBef>
            </a:pPr>
            <a:endParaRPr sz="1000" dirty="0">
              <a:latin typeface="Arial"/>
              <a:cs typeface="Arial"/>
            </a:endParaRPr>
          </a:p>
          <a:p>
            <a:pPr marL="387333" indent="-375368">
              <a:buAutoNum type="arabicPeriod" startAt="12"/>
              <a:tabLst>
                <a:tab pos="387965" algn="l"/>
              </a:tabLst>
            </a:pPr>
            <a:r>
              <a:rPr b="1" spc="-10" dirty="0">
                <a:latin typeface="Times New Roman"/>
                <a:cs typeface="Times New Roman"/>
              </a:rPr>
              <a:t>Stakeholder</a:t>
            </a:r>
            <a:r>
              <a:rPr b="1" spc="-45" dirty="0">
                <a:latin typeface="Times New Roman"/>
                <a:cs typeface="Times New Roman"/>
              </a:rPr>
              <a:t> </a:t>
            </a:r>
            <a:r>
              <a:rPr b="1" spc="-20" dirty="0">
                <a:latin typeface="Times New Roman"/>
                <a:cs typeface="Times New Roman"/>
              </a:rPr>
              <a:t>requirements</a:t>
            </a:r>
            <a:endParaRPr dirty="0">
              <a:latin typeface="Times New Roman"/>
              <a:cs typeface="Times New Roman"/>
            </a:endParaRPr>
          </a:p>
          <a:p>
            <a:pPr marL="465430">
              <a:spcBef>
                <a:spcPts val="1229"/>
              </a:spcBef>
            </a:pPr>
            <a:r>
              <a:rPr sz="1100" dirty="0">
                <a:latin typeface="Arial"/>
                <a:cs typeface="Arial"/>
              </a:rPr>
              <a:t>STRQ </a:t>
            </a:r>
            <a:r>
              <a:rPr sz="1100" spc="5" dirty="0">
                <a:latin typeface="Arial"/>
                <a:cs typeface="Arial"/>
              </a:rPr>
              <a:t>1:</a:t>
            </a:r>
            <a:r>
              <a:rPr sz="1100" spc="-90" dirty="0">
                <a:latin typeface="Arial"/>
                <a:cs typeface="Arial"/>
              </a:rPr>
              <a:t> </a:t>
            </a:r>
            <a:r>
              <a:rPr sz="1100" spc="-5" dirty="0">
                <a:latin typeface="Arial"/>
                <a:cs typeface="Arial"/>
              </a:rPr>
              <a:t>Users.</a:t>
            </a:r>
            <a:endParaRPr sz="1100" dirty="0">
              <a:latin typeface="Arial"/>
              <a:cs typeface="Arial"/>
            </a:endParaRPr>
          </a:p>
          <a:p>
            <a:pPr>
              <a:spcBef>
                <a:spcPts val="50"/>
              </a:spcBef>
            </a:pPr>
            <a:endParaRPr sz="1000" dirty="0">
              <a:latin typeface="Arial"/>
              <a:cs typeface="Arial"/>
            </a:endParaRPr>
          </a:p>
          <a:p>
            <a:pPr marL="2189243"/>
            <a:r>
              <a:rPr sz="1100" dirty="0">
                <a:latin typeface="Arial"/>
                <a:cs typeface="Arial"/>
              </a:rPr>
              <a:t>STRQ 2: </a:t>
            </a:r>
            <a:r>
              <a:rPr sz="1100" spc="-5" dirty="0">
                <a:latin typeface="Arial"/>
                <a:cs typeface="Arial"/>
              </a:rPr>
              <a:t>Administrator/ </a:t>
            </a:r>
            <a:r>
              <a:rPr sz="1100" dirty="0">
                <a:latin typeface="Arial"/>
                <a:cs typeface="Arial"/>
              </a:rPr>
              <a:t>Maintanence</a:t>
            </a:r>
            <a:r>
              <a:rPr sz="1100" spc="-220" dirty="0">
                <a:latin typeface="Arial"/>
                <a:cs typeface="Arial"/>
              </a:rPr>
              <a:t> </a:t>
            </a:r>
            <a:r>
              <a:rPr sz="1100" dirty="0">
                <a:latin typeface="Arial"/>
                <a:cs typeface="Arial"/>
              </a:rPr>
              <a:t>team.</a:t>
            </a:r>
          </a:p>
          <a:p>
            <a:pPr>
              <a:lnSpc>
                <a:spcPct val="100000"/>
              </a:lnSpc>
            </a:pPr>
            <a:endParaRPr sz="1000" dirty="0">
              <a:latin typeface="Arial"/>
              <a:cs typeface="Arial"/>
            </a:endParaRPr>
          </a:p>
          <a:p>
            <a:pPr marL="387333" indent="-375368">
              <a:buAutoNum type="arabicPeriod" startAt="13"/>
              <a:tabLst>
                <a:tab pos="387965" algn="l"/>
              </a:tabLst>
            </a:pPr>
            <a:r>
              <a:rPr b="1" spc="-85" dirty="0">
                <a:latin typeface="Times New Roman"/>
                <a:cs typeface="Times New Roman"/>
              </a:rPr>
              <a:t>Team</a:t>
            </a:r>
            <a:r>
              <a:rPr b="1" spc="-20" dirty="0">
                <a:latin typeface="Times New Roman"/>
                <a:cs typeface="Times New Roman"/>
              </a:rPr>
              <a:t> </a:t>
            </a:r>
            <a:r>
              <a:rPr b="1" spc="-5" dirty="0">
                <a:latin typeface="Times New Roman"/>
                <a:cs typeface="Times New Roman"/>
              </a:rPr>
              <a:t>size</a:t>
            </a:r>
            <a:endParaRPr dirty="0">
              <a:latin typeface="Times New Roman"/>
              <a:cs typeface="Times New Roman"/>
            </a:endParaRPr>
          </a:p>
          <a:p>
            <a:pPr marL="12600">
              <a:spcBef>
                <a:spcPts val="1255"/>
              </a:spcBef>
            </a:pPr>
            <a:r>
              <a:rPr lang="en-IN" sz="1100" i="1" dirty="0" smtClean="0">
                <a:latin typeface="Arial"/>
                <a:cs typeface="Arial"/>
              </a:rPr>
              <a:t>2</a:t>
            </a:r>
            <a:endParaRPr sz="1100" dirty="0">
              <a:latin typeface="Arial"/>
              <a:cs typeface="Arial"/>
            </a:endParaRPr>
          </a:p>
        </p:txBody>
      </p:sp>
      <p:sp>
        <p:nvSpPr>
          <p:cNvPr id="4" name="object 4"/>
          <p:cNvSpPr/>
          <p:nvPr/>
        </p:nvSpPr>
        <p:spPr>
          <a:xfrm>
            <a:off x="393280" y="234695"/>
            <a:ext cx="9271635" cy="7303134"/>
          </a:xfrm>
          <a:custGeom>
            <a:avLst/>
            <a:gdLst/>
            <a:ahLst/>
            <a:cxnLst/>
            <a:rect l="l" t="t" r="r" b="b"/>
            <a:pathLst>
              <a:path w="9271635" h="7303134">
                <a:moveTo>
                  <a:pt x="72948" y="36474"/>
                </a:moveTo>
                <a:lnTo>
                  <a:pt x="61137" y="36474"/>
                </a:lnTo>
                <a:lnTo>
                  <a:pt x="61137" y="7266203"/>
                </a:lnTo>
                <a:lnTo>
                  <a:pt x="72948" y="7266203"/>
                </a:lnTo>
                <a:lnTo>
                  <a:pt x="72948" y="36474"/>
                </a:lnTo>
                <a:close/>
              </a:path>
              <a:path w="9271635" h="7303134">
                <a:moveTo>
                  <a:pt x="9210421" y="37084"/>
                </a:moveTo>
                <a:lnTo>
                  <a:pt x="72974" y="37084"/>
                </a:lnTo>
                <a:lnTo>
                  <a:pt x="72974" y="43434"/>
                </a:lnTo>
                <a:lnTo>
                  <a:pt x="9198610" y="43434"/>
                </a:lnTo>
                <a:lnTo>
                  <a:pt x="9198610" y="7259574"/>
                </a:lnTo>
                <a:lnTo>
                  <a:pt x="72974" y="7259574"/>
                </a:lnTo>
                <a:lnTo>
                  <a:pt x="72974" y="7265924"/>
                </a:lnTo>
                <a:lnTo>
                  <a:pt x="9210421" y="7265924"/>
                </a:lnTo>
                <a:lnTo>
                  <a:pt x="9210421" y="7259574"/>
                </a:lnTo>
                <a:lnTo>
                  <a:pt x="9210421" y="43434"/>
                </a:lnTo>
                <a:lnTo>
                  <a:pt x="9210421" y="37084"/>
                </a:lnTo>
                <a:close/>
              </a:path>
              <a:path w="9271635" h="7303134">
                <a:moveTo>
                  <a:pt x="9271508" y="0"/>
                </a:moveTo>
                <a:lnTo>
                  <a:pt x="9222232" y="0"/>
                </a:lnTo>
                <a:lnTo>
                  <a:pt x="9222232" y="254"/>
                </a:lnTo>
                <a:lnTo>
                  <a:pt x="0" y="254"/>
                </a:lnTo>
                <a:lnTo>
                  <a:pt x="0" y="29464"/>
                </a:lnTo>
                <a:lnTo>
                  <a:pt x="0" y="7273544"/>
                </a:lnTo>
                <a:lnTo>
                  <a:pt x="0" y="7302754"/>
                </a:lnTo>
                <a:lnTo>
                  <a:pt x="9271508" y="7302754"/>
                </a:lnTo>
                <a:lnTo>
                  <a:pt x="9271508" y="7273544"/>
                </a:lnTo>
                <a:lnTo>
                  <a:pt x="49301" y="7273544"/>
                </a:lnTo>
                <a:lnTo>
                  <a:pt x="49301" y="29464"/>
                </a:lnTo>
                <a:lnTo>
                  <a:pt x="9222232" y="29464"/>
                </a:lnTo>
                <a:lnTo>
                  <a:pt x="9222232" y="7273277"/>
                </a:lnTo>
                <a:lnTo>
                  <a:pt x="9271508" y="7273277"/>
                </a:lnTo>
                <a:lnTo>
                  <a:pt x="9271508" y="0"/>
                </a:lnTo>
                <a:close/>
              </a:path>
            </a:pathLst>
          </a:custGeom>
          <a:solidFill>
            <a:srgbClr val="000000"/>
          </a:solidFill>
        </p:spPr>
        <p:txBody>
          <a:bodyPr wrap="square" lIns="0" tIns="0" rIns="0" bIns="0" rtlCol="0"/>
          <a:lstStyle/>
          <a:p>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3867" y="87732"/>
            <a:ext cx="9070677" cy="1101225"/>
          </a:xfrm>
        </p:spPr>
        <p:txBody>
          <a:bodyPr>
            <a:normAutofit/>
          </a:bodyPr>
          <a:lstStyle/>
          <a:p>
            <a:r>
              <a:rPr lang="en-IN" dirty="0"/>
              <a:t>Problem Statement</a:t>
            </a:r>
            <a:endParaRPr lang="en-US" dirty="0"/>
          </a:p>
        </p:txBody>
      </p:sp>
      <p:sp>
        <p:nvSpPr>
          <p:cNvPr id="3" name="Content Placeholder 2"/>
          <p:cNvSpPr>
            <a:spLocks noGrp="1"/>
          </p:cNvSpPr>
          <p:nvPr>
            <p:ph idx="1"/>
          </p:nvPr>
        </p:nvSpPr>
        <p:spPr>
          <a:xfrm>
            <a:off x="255458" y="965152"/>
            <a:ext cx="9571444" cy="6104431"/>
          </a:xfrm>
        </p:spPr>
        <p:txBody>
          <a:bodyPr>
            <a:normAutofit/>
          </a:bodyPr>
          <a:lstStyle/>
          <a:p>
            <a:pPr algn="l">
              <a:buFont typeface="Wingdings" panose="05000000000000000000" pitchFamily="2" charset="2"/>
              <a:buChar char="v"/>
            </a:pPr>
            <a:r>
              <a:rPr lang="en-IN" sz="1700" dirty="0">
                <a:solidFill>
                  <a:schemeClr val="tx1"/>
                </a:solidFill>
              </a:rPr>
              <a:t>Millennials  and people who are bored at their working jobs usually would ask their colleagues for any type of suggestion which would keep them engaged for some time but usually the question is to no avail or they get directed to watch/play something which wasn’t common to their taste. People usually turn a blind eye to find out necessary information because the information they want is scattered all over the world wide of web.</a:t>
            </a:r>
          </a:p>
          <a:p>
            <a:pPr algn="l">
              <a:buFont typeface="Wingdings" panose="05000000000000000000" pitchFamily="2" charset="2"/>
              <a:buChar char="v"/>
            </a:pPr>
            <a:r>
              <a:rPr lang="en-IN" sz="1700" dirty="0">
                <a:solidFill>
                  <a:schemeClr val="tx1"/>
                </a:solidFill>
              </a:rPr>
              <a:t>Netflix has been rolling out with new titles over the past few years and people have been coercing themselves to sit through hours of episodes watching a series or film they don’t necessarily like but suffice so as to keep themselves engaged. </a:t>
            </a:r>
          </a:p>
          <a:p>
            <a:pPr algn="l">
              <a:buFont typeface="Wingdings" panose="05000000000000000000" pitchFamily="2" charset="2"/>
              <a:buChar char="v"/>
            </a:pPr>
            <a:r>
              <a:rPr lang="en-IN" sz="1700" dirty="0">
                <a:solidFill>
                  <a:schemeClr val="tx1"/>
                </a:solidFill>
              </a:rPr>
              <a:t>This practice of wasting time and burning our eyes has to come to stop as people are being forced to watch just to claim that they have watched the latest movie and series which dissolves a person’s own likings and identity. In the case of games, we are recommended to play this newly-released title, we buy them from Steam Service, download that game but when we run our system either gets heated up to oblivion or we are shown the Blue Screen of Death-meaning that the application just overclocked the system and vastly decreased it’s life expectancy</a:t>
            </a:r>
            <a:r>
              <a:rPr lang="en-IN" sz="2000" dirty="0">
                <a:solidFill>
                  <a:schemeClr val="tx1"/>
                </a:solidFill>
              </a:rPr>
              <a:t>.</a:t>
            </a:r>
            <a:endParaRPr lang="en-US" sz="2000" dirty="0">
              <a:solidFill>
                <a:schemeClr val="tx1"/>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0058400" cy="7772400"/>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p:nvPr>
        </p:nvSpPr>
        <p:spPr>
          <a:xfrm>
            <a:off x="1167180" y="676467"/>
            <a:ext cx="3705225" cy="274333"/>
          </a:xfrm>
          <a:prstGeom prst="rect">
            <a:avLst/>
          </a:prstGeom>
        </p:spPr>
        <p:txBody>
          <a:bodyPr vert="horz" wrap="square" lIns="0" tIns="12600" rIns="0" bIns="0" rtlCol="0">
            <a:spAutoFit/>
          </a:bodyPr>
          <a:lstStyle/>
          <a:p>
            <a:pPr marL="12600">
              <a:spcBef>
                <a:spcPts val="100"/>
              </a:spcBef>
            </a:pPr>
            <a:r>
              <a:rPr sz="1700" b="1" spc="5" dirty="0">
                <a:solidFill>
                  <a:srgbClr val="000000"/>
                </a:solidFill>
                <a:latin typeface="Times New Roman"/>
                <a:cs typeface="Times New Roman"/>
              </a:rPr>
              <a:t>14. </a:t>
            </a:r>
            <a:r>
              <a:rPr sz="1700" b="1" spc="-10" dirty="0">
                <a:solidFill>
                  <a:srgbClr val="000000"/>
                </a:solidFill>
                <a:latin typeface="Times New Roman"/>
                <a:cs typeface="Times New Roman"/>
              </a:rPr>
              <a:t>Report </a:t>
            </a:r>
            <a:r>
              <a:rPr sz="1700" b="1" spc="-5" dirty="0">
                <a:solidFill>
                  <a:srgbClr val="000000"/>
                </a:solidFill>
                <a:latin typeface="Times New Roman"/>
                <a:cs typeface="Times New Roman"/>
              </a:rPr>
              <a:t>/Flow </a:t>
            </a:r>
            <a:r>
              <a:rPr sz="1700" b="1" spc="-15" dirty="0">
                <a:solidFill>
                  <a:srgbClr val="000000"/>
                </a:solidFill>
                <a:latin typeface="Times New Roman"/>
                <a:cs typeface="Times New Roman"/>
              </a:rPr>
              <a:t>diagram/Gantt</a:t>
            </a:r>
            <a:r>
              <a:rPr sz="1700" b="1" spc="-180" dirty="0">
                <a:solidFill>
                  <a:srgbClr val="000000"/>
                </a:solidFill>
                <a:latin typeface="Times New Roman"/>
                <a:cs typeface="Times New Roman"/>
              </a:rPr>
              <a:t> </a:t>
            </a:r>
            <a:r>
              <a:rPr sz="1700" b="1" spc="-15" dirty="0">
                <a:solidFill>
                  <a:srgbClr val="000000"/>
                </a:solidFill>
                <a:latin typeface="Times New Roman"/>
                <a:cs typeface="Times New Roman"/>
              </a:rPr>
              <a:t>chart</a:t>
            </a:r>
            <a:endParaRPr sz="1700" dirty="0">
              <a:latin typeface="Times New Roman"/>
              <a:cs typeface="Times New Roman"/>
            </a:endParaRPr>
          </a:p>
        </p:txBody>
      </p:sp>
      <p:sp>
        <p:nvSpPr>
          <p:cNvPr id="4" name="object 4"/>
          <p:cNvSpPr txBox="1"/>
          <p:nvPr/>
        </p:nvSpPr>
        <p:spPr>
          <a:xfrm>
            <a:off x="838084" y="5022002"/>
            <a:ext cx="7339965" cy="1879003"/>
          </a:xfrm>
          <a:prstGeom prst="rect">
            <a:avLst/>
          </a:prstGeom>
        </p:spPr>
        <p:txBody>
          <a:bodyPr vert="horz" wrap="square" lIns="0" tIns="12600" rIns="0" bIns="0" rtlCol="0">
            <a:spAutoFit/>
          </a:bodyPr>
          <a:lstStyle/>
          <a:p>
            <a:pPr marL="441511" indent="-429524">
              <a:spcBef>
                <a:spcPts val="100"/>
              </a:spcBef>
              <a:buAutoNum type="arabicPeriod" startAt="15"/>
              <a:tabLst>
                <a:tab pos="441511" algn="l"/>
                <a:tab pos="442145" algn="l"/>
              </a:tabLst>
            </a:pPr>
            <a:r>
              <a:rPr b="1" spc="-5" dirty="0">
                <a:latin typeface="Times New Roman"/>
                <a:cs typeface="Times New Roman"/>
              </a:rPr>
              <a:t>Final </a:t>
            </a:r>
            <a:r>
              <a:rPr b="1" spc="-10" dirty="0">
                <a:latin typeface="Times New Roman"/>
                <a:cs typeface="Times New Roman"/>
              </a:rPr>
              <a:t>Deliverable </a:t>
            </a:r>
            <a:r>
              <a:rPr b="1" dirty="0">
                <a:latin typeface="Times New Roman"/>
                <a:cs typeface="Times New Roman"/>
              </a:rPr>
              <a:t>Must</a:t>
            </a:r>
            <a:r>
              <a:rPr b="1" spc="-10" dirty="0">
                <a:latin typeface="Times New Roman"/>
                <a:cs typeface="Times New Roman"/>
              </a:rPr>
              <a:t> </a:t>
            </a:r>
            <a:r>
              <a:rPr b="1" spc="-15" dirty="0">
                <a:latin typeface="Times New Roman"/>
                <a:cs typeface="Times New Roman"/>
              </a:rPr>
              <a:t>Include</a:t>
            </a:r>
            <a:endParaRPr dirty="0">
              <a:latin typeface="Times New Roman"/>
              <a:cs typeface="Times New Roman"/>
            </a:endParaRPr>
          </a:p>
          <a:p>
            <a:pPr marL="465430" marR="554871">
              <a:lnSpc>
                <a:spcPct val="112700"/>
              </a:lnSpc>
              <a:spcBef>
                <a:spcPts val="894"/>
              </a:spcBef>
            </a:pPr>
            <a:r>
              <a:rPr sz="1100" i="1" dirty="0">
                <a:latin typeface="Arial"/>
                <a:cs typeface="Arial"/>
              </a:rPr>
              <a:t>Online</a:t>
            </a:r>
            <a:r>
              <a:rPr sz="1100" i="1" spc="-55" dirty="0">
                <a:latin typeface="Arial"/>
                <a:cs typeface="Arial"/>
              </a:rPr>
              <a:t> </a:t>
            </a:r>
            <a:r>
              <a:rPr sz="1100" i="1" dirty="0">
                <a:latin typeface="Arial"/>
                <a:cs typeface="Arial"/>
              </a:rPr>
              <a:t>or</a:t>
            </a:r>
            <a:r>
              <a:rPr sz="1100" i="1" spc="-25" dirty="0">
                <a:latin typeface="Arial"/>
                <a:cs typeface="Arial"/>
              </a:rPr>
              <a:t> </a:t>
            </a:r>
            <a:r>
              <a:rPr sz="1100" i="1" dirty="0">
                <a:latin typeface="Arial"/>
                <a:cs typeface="Arial"/>
              </a:rPr>
              <a:t>offline</a:t>
            </a:r>
            <a:r>
              <a:rPr sz="1100" i="1" spc="-80" dirty="0">
                <a:latin typeface="Arial"/>
                <a:cs typeface="Arial"/>
              </a:rPr>
              <a:t> </a:t>
            </a:r>
            <a:r>
              <a:rPr sz="1100" i="1" dirty="0">
                <a:latin typeface="Arial"/>
                <a:cs typeface="Arial"/>
              </a:rPr>
              <a:t>help</a:t>
            </a:r>
            <a:r>
              <a:rPr sz="1100" i="1" spc="-25" dirty="0">
                <a:latin typeface="Arial"/>
                <a:cs typeface="Arial"/>
              </a:rPr>
              <a:t> </a:t>
            </a:r>
            <a:r>
              <a:rPr sz="1100" i="1" dirty="0">
                <a:latin typeface="Arial"/>
                <a:cs typeface="Arial"/>
              </a:rPr>
              <a:t>to</a:t>
            </a:r>
            <a:r>
              <a:rPr sz="1100" i="1" spc="-30" dirty="0">
                <a:latin typeface="Arial"/>
                <a:cs typeface="Arial"/>
              </a:rPr>
              <a:t> </a:t>
            </a:r>
            <a:r>
              <a:rPr sz="1100" i="1" spc="5" dirty="0">
                <a:latin typeface="Arial"/>
                <a:cs typeface="Arial"/>
              </a:rPr>
              <a:t>above</a:t>
            </a:r>
            <a:r>
              <a:rPr sz="1100" i="1" spc="-80" dirty="0">
                <a:latin typeface="Arial"/>
                <a:cs typeface="Arial"/>
              </a:rPr>
              <a:t> </a:t>
            </a:r>
            <a:r>
              <a:rPr sz="1100" i="1" dirty="0">
                <a:latin typeface="Arial"/>
                <a:cs typeface="Arial"/>
              </a:rPr>
              <a:t>said users.</a:t>
            </a:r>
            <a:r>
              <a:rPr sz="1100" i="1" spc="-65" dirty="0">
                <a:latin typeface="Arial"/>
                <a:cs typeface="Arial"/>
              </a:rPr>
              <a:t> </a:t>
            </a:r>
            <a:r>
              <a:rPr sz="1100" i="1" spc="-5" dirty="0">
                <a:latin typeface="Arial"/>
                <a:cs typeface="Arial"/>
              </a:rPr>
              <a:t>No </a:t>
            </a:r>
            <a:r>
              <a:rPr sz="1100" i="1" spc="-10" dirty="0">
                <a:latin typeface="Arial"/>
                <a:cs typeface="Arial"/>
              </a:rPr>
              <a:t>mixing</a:t>
            </a:r>
            <a:r>
              <a:rPr sz="1100" i="1" spc="-25" dirty="0">
                <a:latin typeface="Arial"/>
                <a:cs typeface="Arial"/>
              </a:rPr>
              <a:t> </a:t>
            </a:r>
            <a:r>
              <a:rPr sz="1100" i="1" dirty="0">
                <a:latin typeface="Arial"/>
                <a:cs typeface="Arial"/>
              </a:rPr>
              <a:t>of</a:t>
            </a:r>
            <a:r>
              <a:rPr sz="1100" i="1" spc="-10" dirty="0">
                <a:latin typeface="Arial"/>
                <a:cs typeface="Arial"/>
              </a:rPr>
              <a:t> </a:t>
            </a:r>
            <a:r>
              <a:rPr sz="1100" i="1" spc="-5" dirty="0">
                <a:latin typeface="Arial"/>
                <a:cs typeface="Arial"/>
              </a:rPr>
              <a:t>recommendations</a:t>
            </a:r>
            <a:r>
              <a:rPr sz="1100" i="1" spc="-80" dirty="0">
                <a:latin typeface="Arial"/>
                <a:cs typeface="Arial"/>
              </a:rPr>
              <a:t> </a:t>
            </a:r>
            <a:r>
              <a:rPr sz="1100" i="1" spc="5" dirty="0">
                <a:latin typeface="Arial"/>
                <a:cs typeface="Arial"/>
              </a:rPr>
              <a:t>and</a:t>
            </a:r>
            <a:r>
              <a:rPr sz="1100" i="1" spc="-30" dirty="0">
                <a:latin typeface="Arial"/>
                <a:cs typeface="Arial"/>
              </a:rPr>
              <a:t> </a:t>
            </a:r>
            <a:r>
              <a:rPr sz="1100" i="1" dirty="0">
                <a:latin typeface="Arial"/>
                <a:cs typeface="Arial"/>
              </a:rPr>
              <a:t>data</a:t>
            </a:r>
            <a:r>
              <a:rPr sz="1100" i="1" spc="295" dirty="0">
                <a:latin typeface="Arial"/>
                <a:cs typeface="Arial"/>
              </a:rPr>
              <a:t> </a:t>
            </a:r>
            <a:r>
              <a:rPr sz="1100" i="1" spc="-5" dirty="0">
                <a:latin typeface="Arial"/>
                <a:cs typeface="Arial"/>
              </a:rPr>
              <a:t>security.</a:t>
            </a:r>
            <a:r>
              <a:rPr sz="1100" i="1" spc="-85" dirty="0">
                <a:latin typeface="Arial"/>
                <a:cs typeface="Arial"/>
              </a:rPr>
              <a:t> </a:t>
            </a:r>
            <a:r>
              <a:rPr sz="1100" i="1" spc="-5" dirty="0">
                <a:latin typeface="Arial"/>
                <a:cs typeface="Arial"/>
              </a:rPr>
              <a:t>No </a:t>
            </a:r>
            <a:r>
              <a:rPr sz="1100" i="1" spc="5" dirty="0">
                <a:latin typeface="Arial"/>
                <a:cs typeface="Arial"/>
              </a:rPr>
              <a:t>wrong  </a:t>
            </a:r>
            <a:r>
              <a:rPr sz="1100" i="1" spc="-5" dirty="0">
                <a:latin typeface="Arial"/>
                <a:cs typeface="Arial"/>
              </a:rPr>
              <a:t>recommendations </a:t>
            </a:r>
            <a:r>
              <a:rPr sz="1100" i="1" dirty="0">
                <a:latin typeface="Arial"/>
                <a:cs typeface="Arial"/>
              </a:rPr>
              <a:t>of movies, series </a:t>
            </a:r>
            <a:r>
              <a:rPr sz="1100" i="1" spc="5" dirty="0">
                <a:latin typeface="Arial"/>
                <a:cs typeface="Arial"/>
              </a:rPr>
              <a:t>and </a:t>
            </a:r>
            <a:r>
              <a:rPr sz="1100" i="1" dirty="0">
                <a:latin typeface="Arial"/>
                <a:cs typeface="Arial"/>
              </a:rPr>
              <a:t>games. Complete source</a:t>
            </a:r>
            <a:r>
              <a:rPr sz="1100" i="1" spc="-125" dirty="0">
                <a:latin typeface="Arial"/>
                <a:cs typeface="Arial"/>
              </a:rPr>
              <a:t> </a:t>
            </a:r>
            <a:r>
              <a:rPr sz="1100" i="1" dirty="0">
                <a:latin typeface="Arial"/>
                <a:cs typeface="Arial"/>
              </a:rPr>
              <a:t>code.</a:t>
            </a:r>
            <a:endParaRPr sz="1100" dirty="0">
              <a:latin typeface="Arial"/>
              <a:cs typeface="Arial"/>
            </a:endParaRPr>
          </a:p>
          <a:p>
            <a:pPr>
              <a:lnSpc>
                <a:spcPct val="100000"/>
              </a:lnSpc>
            </a:pPr>
            <a:endParaRPr sz="1200" dirty="0">
              <a:latin typeface="Arial"/>
              <a:cs typeface="Arial"/>
            </a:endParaRPr>
          </a:p>
          <a:p>
            <a:pPr>
              <a:spcBef>
                <a:spcPts val="15"/>
              </a:spcBef>
            </a:pPr>
            <a:endParaRPr sz="1100" dirty="0">
              <a:latin typeface="Arial"/>
              <a:cs typeface="Arial"/>
            </a:endParaRPr>
          </a:p>
          <a:p>
            <a:pPr marL="387333" indent="-375368">
              <a:buAutoNum type="arabicPeriod" startAt="16"/>
              <a:tabLst>
                <a:tab pos="387965" algn="l"/>
              </a:tabLst>
            </a:pPr>
            <a:r>
              <a:rPr b="1" spc="-10" dirty="0">
                <a:latin typeface="Times New Roman"/>
                <a:cs typeface="Times New Roman"/>
              </a:rPr>
              <a:t>Other</a:t>
            </a:r>
            <a:r>
              <a:rPr b="1" spc="-55" dirty="0">
                <a:latin typeface="Times New Roman"/>
                <a:cs typeface="Times New Roman"/>
              </a:rPr>
              <a:t> </a:t>
            </a:r>
            <a:r>
              <a:rPr b="1" spc="-20" dirty="0">
                <a:latin typeface="Times New Roman"/>
                <a:cs typeface="Times New Roman"/>
              </a:rPr>
              <a:t>Requirements</a:t>
            </a:r>
            <a:endParaRPr dirty="0">
              <a:latin typeface="Times New Roman"/>
              <a:cs typeface="Times New Roman"/>
            </a:endParaRPr>
          </a:p>
          <a:p>
            <a:pPr marL="465430" marR="5077">
              <a:lnSpc>
                <a:spcPct val="110900"/>
              </a:lnSpc>
              <a:spcBef>
                <a:spcPts val="915"/>
              </a:spcBef>
            </a:pPr>
            <a:r>
              <a:rPr sz="1100" i="1" dirty="0">
                <a:latin typeface="Arial"/>
                <a:cs typeface="Arial"/>
              </a:rPr>
              <a:t>This</a:t>
            </a:r>
            <a:r>
              <a:rPr sz="1100" i="1" spc="-40" dirty="0">
                <a:latin typeface="Arial"/>
                <a:cs typeface="Arial"/>
              </a:rPr>
              <a:t> </a:t>
            </a:r>
            <a:r>
              <a:rPr sz="1100" i="1" dirty="0">
                <a:latin typeface="Arial"/>
                <a:cs typeface="Arial"/>
              </a:rPr>
              <a:t>project</a:t>
            </a:r>
            <a:r>
              <a:rPr sz="1100" i="1" spc="-35" dirty="0">
                <a:latin typeface="Arial"/>
                <a:cs typeface="Arial"/>
              </a:rPr>
              <a:t> </a:t>
            </a:r>
            <a:r>
              <a:rPr sz="1100" i="1" dirty="0">
                <a:latin typeface="Arial"/>
                <a:cs typeface="Arial"/>
              </a:rPr>
              <a:t>can</a:t>
            </a:r>
            <a:r>
              <a:rPr sz="1100" i="1" spc="-5" dirty="0">
                <a:latin typeface="Arial"/>
                <a:cs typeface="Arial"/>
              </a:rPr>
              <a:t> </a:t>
            </a:r>
            <a:r>
              <a:rPr sz="1100" i="1" dirty="0">
                <a:latin typeface="Arial"/>
                <a:cs typeface="Arial"/>
              </a:rPr>
              <a:t>be</a:t>
            </a:r>
            <a:r>
              <a:rPr sz="1100" i="1" spc="-35" dirty="0">
                <a:latin typeface="Arial"/>
                <a:cs typeface="Arial"/>
              </a:rPr>
              <a:t> </a:t>
            </a:r>
            <a:r>
              <a:rPr sz="1100" i="1" dirty="0">
                <a:latin typeface="Arial"/>
                <a:cs typeface="Arial"/>
              </a:rPr>
              <a:t>used</a:t>
            </a:r>
            <a:r>
              <a:rPr sz="1100" i="1" spc="-15" dirty="0">
                <a:latin typeface="Arial"/>
                <a:cs typeface="Arial"/>
              </a:rPr>
              <a:t> </a:t>
            </a:r>
            <a:r>
              <a:rPr sz="1100" i="1" dirty="0">
                <a:latin typeface="Arial"/>
                <a:cs typeface="Arial"/>
              </a:rPr>
              <a:t>from</a:t>
            </a:r>
            <a:r>
              <a:rPr sz="1100" i="1" spc="-45" dirty="0">
                <a:latin typeface="Arial"/>
                <a:cs typeface="Arial"/>
              </a:rPr>
              <a:t> </a:t>
            </a:r>
            <a:r>
              <a:rPr sz="1100" i="1" spc="5" dirty="0">
                <a:latin typeface="Arial"/>
                <a:cs typeface="Arial"/>
              </a:rPr>
              <a:t>any</a:t>
            </a:r>
            <a:r>
              <a:rPr sz="1100" i="1" spc="-35" dirty="0">
                <a:latin typeface="Arial"/>
                <a:cs typeface="Arial"/>
              </a:rPr>
              <a:t> </a:t>
            </a:r>
            <a:r>
              <a:rPr sz="1100" i="1" dirty="0">
                <a:latin typeface="Arial"/>
                <a:cs typeface="Arial"/>
              </a:rPr>
              <a:t>corners</a:t>
            </a:r>
            <a:r>
              <a:rPr sz="1100" i="1" spc="-65" dirty="0">
                <a:latin typeface="Arial"/>
                <a:cs typeface="Arial"/>
              </a:rPr>
              <a:t> </a:t>
            </a:r>
            <a:r>
              <a:rPr sz="1100" i="1" dirty="0">
                <a:latin typeface="Arial"/>
                <a:cs typeface="Arial"/>
              </a:rPr>
              <a:t>of</a:t>
            </a:r>
            <a:r>
              <a:rPr sz="1100" i="1" spc="-55" dirty="0">
                <a:latin typeface="Arial"/>
                <a:cs typeface="Arial"/>
              </a:rPr>
              <a:t> </a:t>
            </a:r>
            <a:r>
              <a:rPr sz="1100" i="1" dirty="0">
                <a:latin typeface="Arial"/>
                <a:cs typeface="Arial"/>
              </a:rPr>
              <a:t>the</a:t>
            </a:r>
            <a:r>
              <a:rPr sz="1100" i="1" spc="-25" dirty="0">
                <a:latin typeface="Arial"/>
                <a:cs typeface="Arial"/>
              </a:rPr>
              <a:t> </a:t>
            </a:r>
            <a:r>
              <a:rPr sz="1100" i="1" dirty="0">
                <a:latin typeface="Arial"/>
                <a:cs typeface="Arial"/>
              </a:rPr>
              <a:t>world</a:t>
            </a:r>
            <a:r>
              <a:rPr sz="1100" i="1" spc="-55" dirty="0">
                <a:latin typeface="Arial"/>
                <a:cs typeface="Arial"/>
              </a:rPr>
              <a:t> </a:t>
            </a:r>
            <a:r>
              <a:rPr sz="1100" i="1" dirty="0">
                <a:latin typeface="Arial"/>
                <a:cs typeface="Arial"/>
              </a:rPr>
              <a:t>as</a:t>
            </a:r>
            <a:r>
              <a:rPr sz="1100" i="1" spc="-15" dirty="0">
                <a:latin typeface="Arial"/>
                <a:cs typeface="Arial"/>
              </a:rPr>
              <a:t> </a:t>
            </a:r>
            <a:r>
              <a:rPr sz="1100" i="1" spc="-5" dirty="0">
                <a:latin typeface="Arial"/>
                <a:cs typeface="Arial"/>
              </a:rPr>
              <a:t>it</a:t>
            </a:r>
            <a:r>
              <a:rPr sz="1100" i="1" spc="15" dirty="0">
                <a:latin typeface="Arial"/>
                <a:cs typeface="Arial"/>
              </a:rPr>
              <a:t> </a:t>
            </a:r>
            <a:r>
              <a:rPr sz="1100" i="1" spc="-5" dirty="0">
                <a:latin typeface="Arial"/>
                <a:cs typeface="Arial"/>
              </a:rPr>
              <a:t>is</a:t>
            </a:r>
            <a:r>
              <a:rPr sz="1100" i="1" spc="-15" dirty="0">
                <a:latin typeface="Arial"/>
                <a:cs typeface="Arial"/>
              </a:rPr>
              <a:t> </a:t>
            </a:r>
            <a:r>
              <a:rPr sz="1100" i="1" spc="-5" dirty="0">
                <a:latin typeface="Arial"/>
                <a:cs typeface="Arial"/>
              </a:rPr>
              <a:t>registered</a:t>
            </a:r>
            <a:r>
              <a:rPr sz="1100" i="1" spc="-85" dirty="0">
                <a:latin typeface="Arial"/>
                <a:cs typeface="Arial"/>
              </a:rPr>
              <a:t> </a:t>
            </a:r>
            <a:r>
              <a:rPr sz="1100" i="1" spc="5" dirty="0">
                <a:latin typeface="Arial"/>
                <a:cs typeface="Arial"/>
              </a:rPr>
              <a:t>under</a:t>
            </a:r>
            <a:r>
              <a:rPr sz="1100" i="1" spc="-75" dirty="0">
                <a:latin typeface="Arial"/>
                <a:cs typeface="Arial"/>
              </a:rPr>
              <a:t> </a:t>
            </a:r>
            <a:r>
              <a:rPr sz="1100" i="1" dirty="0">
                <a:latin typeface="Arial"/>
                <a:cs typeface="Arial"/>
              </a:rPr>
              <a:t>a</a:t>
            </a:r>
            <a:r>
              <a:rPr sz="1100" i="1" spc="-5" dirty="0">
                <a:latin typeface="Arial"/>
                <a:cs typeface="Arial"/>
              </a:rPr>
              <a:t> </a:t>
            </a:r>
            <a:r>
              <a:rPr sz="1100" i="1" spc="5" dirty="0">
                <a:latin typeface="Arial"/>
                <a:cs typeface="Arial"/>
              </a:rPr>
              <a:t>web</a:t>
            </a:r>
            <a:r>
              <a:rPr sz="1100" i="1" spc="265" dirty="0">
                <a:latin typeface="Arial"/>
                <a:cs typeface="Arial"/>
              </a:rPr>
              <a:t> </a:t>
            </a:r>
            <a:r>
              <a:rPr sz="1100" i="1" dirty="0">
                <a:latin typeface="Arial"/>
                <a:cs typeface="Arial"/>
              </a:rPr>
              <a:t>services</a:t>
            </a:r>
            <a:r>
              <a:rPr sz="1100" i="1" spc="-40" dirty="0">
                <a:latin typeface="Arial"/>
                <a:cs typeface="Arial"/>
              </a:rPr>
              <a:t> </a:t>
            </a:r>
            <a:r>
              <a:rPr sz="1100" i="1" dirty="0">
                <a:latin typeface="Arial"/>
                <a:cs typeface="Arial"/>
              </a:rPr>
              <a:t>platform,</a:t>
            </a:r>
            <a:r>
              <a:rPr sz="1100" i="1" spc="-100" dirty="0">
                <a:latin typeface="Arial"/>
                <a:cs typeface="Arial"/>
              </a:rPr>
              <a:t> </a:t>
            </a:r>
            <a:r>
              <a:rPr sz="1100" i="1" dirty="0">
                <a:latin typeface="Arial"/>
                <a:cs typeface="Arial"/>
              </a:rPr>
              <a:t>as</a:t>
            </a:r>
            <a:r>
              <a:rPr sz="1100" i="1" spc="-15" dirty="0">
                <a:latin typeface="Arial"/>
                <a:cs typeface="Arial"/>
              </a:rPr>
              <a:t> </a:t>
            </a:r>
            <a:r>
              <a:rPr sz="1100" i="1" dirty="0">
                <a:latin typeface="Arial"/>
                <a:cs typeface="Arial"/>
              </a:rPr>
              <a:t>well  as</a:t>
            </a:r>
            <a:r>
              <a:rPr sz="1100" i="1" spc="-20" dirty="0">
                <a:latin typeface="Arial"/>
                <a:cs typeface="Arial"/>
              </a:rPr>
              <a:t> </a:t>
            </a:r>
            <a:r>
              <a:rPr sz="1100" i="1" dirty="0">
                <a:latin typeface="Arial"/>
                <a:cs typeface="Arial"/>
              </a:rPr>
              <a:t>for</a:t>
            </a:r>
            <a:r>
              <a:rPr sz="1100" i="1" spc="-50" dirty="0">
                <a:latin typeface="Arial"/>
                <a:cs typeface="Arial"/>
              </a:rPr>
              <a:t> </a:t>
            </a:r>
            <a:r>
              <a:rPr sz="1100" i="1" dirty="0">
                <a:latin typeface="Arial"/>
                <a:cs typeface="Arial"/>
              </a:rPr>
              <a:t>running</a:t>
            </a:r>
            <a:r>
              <a:rPr sz="1100" i="1" spc="-50" dirty="0">
                <a:latin typeface="Arial"/>
                <a:cs typeface="Arial"/>
              </a:rPr>
              <a:t> </a:t>
            </a:r>
            <a:r>
              <a:rPr sz="1100" i="1" spc="-5" dirty="0">
                <a:latin typeface="Arial"/>
                <a:cs typeface="Arial"/>
              </a:rPr>
              <a:t>it</a:t>
            </a:r>
            <a:r>
              <a:rPr sz="1100" i="1" spc="-15" dirty="0">
                <a:latin typeface="Arial"/>
                <a:cs typeface="Arial"/>
              </a:rPr>
              <a:t> </a:t>
            </a:r>
            <a:r>
              <a:rPr sz="1100" i="1" dirty="0">
                <a:latin typeface="Arial"/>
                <a:cs typeface="Arial"/>
              </a:rPr>
              <a:t>there</a:t>
            </a:r>
            <a:r>
              <a:rPr sz="1100" i="1" spc="-60" dirty="0">
                <a:latin typeface="Arial"/>
                <a:cs typeface="Arial"/>
              </a:rPr>
              <a:t> </a:t>
            </a:r>
            <a:r>
              <a:rPr sz="1100" i="1" spc="5" dirty="0">
                <a:latin typeface="Arial"/>
                <a:cs typeface="Arial"/>
              </a:rPr>
              <a:t>need</a:t>
            </a:r>
            <a:r>
              <a:rPr sz="1100" i="1" spc="-70" dirty="0">
                <a:latin typeface="Arial"/>
                <a:cs typeface="Arial"/>
              </a:rPr>
              <a:t> </a:t>
            </a:r>
            <a:r>
              <a:rPr sz="1100" i="1" dirty="0">
                <a:latin typeface="Arial"/>
                <a:cs typeface="Arial"/>
              </a:rPr>
              <a:t>a</a:t>
            </a:r>
            <a:r>
              <a:rPr sz="1100" i="1" spc="-10" dirty="0">
                <a:latin typeface="Arial"/>
                <a:cs typeface="Arial"/>
              </a:rPr>
              <a:t> </a:t>
            </a:r>
            <a:r>
              <a:rPr sz="1100" i="1" spc="5" dirty="0">
                <a:latin typeface="Arial"/>
                <a:cs typeface="Arial"/>
              </a:rPr>
              <a:t>good</a:t>
            </a:r>
            <a:r>
              <a:rPr sz="1100" i="1" dirty="0">
                <a:latin typeface="Arial"/>
                <a:cs typeface="Arial"/>
              </a:rPr>
              <a:t> storage.</a:t>
            </a:r>
            <a:endParaRPr sz="1100" dirty="0">
              <a:latin typeface="Arial"/>
              <a:cs typeface="Arial"/>
            </a:endParaRPr>
          </a:p>
        </p:txBody>
      </p:sp>
      <p:sp>
        <p:nvSpPr>
          <p:cNvPr id="5" name="object 5"/>
          <p:cNvSpPr/>
          <p:nvPr/>
        </p:nvSpPr>
        <p:spPr>
          <a:xfrm>
            <a:off x="1219200" y="1219201"/>
            <a:ext cx="6705600" cy="3429000"/>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393280" y="234695"/>
            <a:ext cx="9271635" cy="7303134"/>
          </a:xfrm>
          <a:custGeom>
            <a:avLst/>
            <a:gdLst/>
            <a:ahLst/>
            <a:cxnLst/>
            <a:rect l="l" t="t" r="r" b="b"/>
            <a:pathLst>
              <a:path w="9271635" h="7303134">
                <a:moveTo>
                  <a:pt x="72948" y="36474"/>
                </a:moveTo>
                <a:lnTo>
                  <a:pt x="61137" y="36474"/>
                </a:lnTo>
                <a:lnTo>
                  <a:pt x="61137" y="7266203"/>
                </a:lnTo>
                <a:lnTo>
                  <a:pt x="72948" y="7266203"/>
                </a:lnTo>
                <a:lnTo>
                  <a:pt x="72948" y="36474"/>
                </a:lnTo>
                <a:close/>
              </a:path>
              <a:path w="9271635" h="7303134">
                <a:moveTo>
                  <a:pt x="9210421" y="37084"/>
                </a:moveTo>
                <a:lnTo>
                  <a:pt x="72974" y="37084"/>
                </a:lnTo>
                <a:lnTo>
                  <a:pt x="72974" y="43434"/>
                </a:lnTo>
                <a:lnTo>
                  <a:pt x="9198610" y="43434"/>
                </a:lnTo>
                <a:lnTo>
                  <a:pt x="9198610" y="7259574"/>
                </a:lnTo>
                <a:lnTo>
                  <a:pt x="72974" y="7259574"/>
                </a:lnTo>
                <a:lnTo>
                  <a:pt x="72974" y="7265924"/>
                </a:lnTo>
                <a:lnTo>
                  <a:pt x="9210421" y="7265924"/>
                </a:lnTo>
                <a:lnTo>
                  <a:pt x="9210421" y="7259574"/>
                </a:lnTo>
                <a:lnTo>
                  <a:pt x="9210421" y="43434"/>
                </a:lnTo>
                <a:lnTo>
                  <a:pt x="9210421" y="37084"/>
                </a:lnTo>
                <a:close/>
              </a:path>
              <a:path w="9271635" h="7303134">
                <a:moveTo>
                  <a:pt x="9271508" y="0"/>
                </a:moveTo>
                <a:lnTo>
                  <a:pt x="9222232" y="0"/>
                </a:lnTo>
                <a:lnTo>
                  <a:pt x="9222232" y="254"/>
                </a:lnTo>
                <a:lnTo>
                  <a:pt x="0" y="254"/>
                </a:lnTo>
                <a:lnTo>
                  <a:pt x="0" y="29464"/>
                </a:lnTo>
                <a:lnTo>
                  <a:pt x="0" y="7273544"/>
                </a:lnTo>
                <a:lnTo>
                  <a:pt x="0" y="7302754"/>
                </a:lnTo>
                <a:lnTo>
                  <a:pt x="9271508" y="7302754"/>
                </a:lnTo>
                <a:lnTo>
                  <a:pt x="9271508" y="7273544"/>
                </a:lnTo>
                <a:lnTo>
                  <a:pt x="49301" y="7273544"/>
                </a:lnTo>
                <a:lnTo>
                  <a:pt x="49301" y="29464"/>
                </a:lnTo>
                <a:lnTo>
                  <a:pt x="9222232" y="29464"/>
                </a:lnTo>
                <a:lnTo>
                  <a:pt x="9222232" y="7273277"/>
                </a:lnTo>
                <a:lnTo>
                  <a:pt x="9271508" y="7273277"/>
                </a:lnTo>
                <a:lnTo>
                  <a:pt x="9271508" y="0"/>
                </a:lnTo>
                <a:close/>
              </a:path>
            </a:pathLst>
          </a:custGeom>
          <a:solidFill>
            <a:srgbClr val="000000"/>
          </a:solidFill>
        </p:spPr>
        <p:txBody>
          <a:bodyPr wrap="square" lIns="0" tIns="0" rIns="0" bIns="0" rtlCol="0"/>
          <a:lstStyle/>
          <a:p>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0058400" cy="7772400"/>
          </a:xfrm>
          <a:prstGeom prst="rect">
            <a:avLst/>
          </a:prstGeom>
          <a:blipFill>
            <a:blip r:embed="rId2" cstate="print"/>
            <a:stretch>
              <a:fillRect/>
            </a:stretch>
          </a:blipFill>
        </p:spPr>
        <p:txBody>
          <a:bodyPr wrap="square" lIns="0" tIns="0" rIns="0" bIns="0" rtlCol="0"/>
          <a:lstStyle/>
          <a:p>
            <a:endParaRPr/>
          </a:p>
        </p:txBody>
      </p:sp>
      <p:sp>
        <p:nvSpPr>
          <p:cNvPr id="3" name="object 3"/>
          <p:cNvSpPr txBox="1"/>
          <p:nvPr/>
        </p:nvSpPr>
        <p:spPr>
          <a:xfrm>
            <a:off x="1150111" y="676443"/>
            <a:ext cx="282575" cy="382055"/>
          </a:xfrm>
          <a:prstGeom prst="rect">
            <a:avLst/>
          </a:prstGeom>
        </p:spPr>
        <p:txBody>
          <a:bodyPr vert="horz" wrap="square" lIns="0" tIns="12600" rIns="0" bIns="0" rtlCol="0">
            <a:spAutoFit/>
          </a:bodyPr>
          <a:lstStyle/>
          <a:p>
            <a:pPr marL="12600">
              <a:spcBef>
                <a:spcPts val="100"/>
              </a:spcBef>
            </a:pPr>
            <a:r>
              <a:rPr sz="2400" b="1" u="heavy" dirty="0">
                <a:uFill>
                  <a:solidFill>
                    <a:srgbClr val="000000"/>
                  </a:solidFill>
                </a:uFill>
                <a:latin typeface="Arial"/>
                <a:cs typeface="Arial"/>
              </a:rPr>
              <a:t>4.</a:t>
            </a:r>
            <a:endParaRPr sz="2400" dirty="0">
              <a:latin typeface="Arial"/>
              <a:cs typeface="Arial"/>
            </a:endParaRPr>
          </a:p>
        </p:txBody>
      </p:sp>
      <p:sp>
        <p:nvSpPr>
          <p:cNvPr id="4" name="object 4"/>
          <p:cNvSpPr txBox="1">
            <a:spLocks noGrp="1"/>
          </p:cNvSpPr>
          <p:nvPr>
            <p:ph type="title"/>
          </p:nvPr>
        </p:nvSpPr>
        <p:spPr>
          <a:xfrm>
            <a:off x="1092200" y="1154158"/>
            <a:ext cx="7654290" cy="732920"/>
          </a:xfrm>
          <a:prstGeom prst="rect">
            <a:avLst/>
          </a:prstGeom>
        </p:spPr>
        <p:txBody>
          <a:bodyPr vert="horz" wrap="square" lIns="0" tIns="12600" rIns="0" bIns="0" rtlCol="0">
            <a:spAutoFit/>
          </a:bodyPr>
          <a:lstStyle/>
          <a:p>
            <a:pPr marL="12600" marR="5077">
              <a:lnSpc>
                <a:spcPct val="117000"/>
              </a:lnSpc>
              <a:spcBef>
                <a:spcPts val="100"/>
              </a:spcBef>
              <a:tabLst>
                <a:tab pos="6834798" algn="l"/>
              </a:tabLst>
            </a:pPr>
            <a:r>
              <a:rPr sz="2000" b="1" u="heavy" spc="-5" dirty="0">
                <a:solidFill>
                  <a:srgbClr val="000000"/>
                </a:solidFill>
                <a:uFill>
                  <a:solidFill>
                    <a:srgbClr val="000000"/>
                  </a:solidFill>
                </a:uFill>
                <a:latin typeface="Arial"/>
                <a:cs typeface="Arial"/>
              </a:rPr>
              <a:t>Requirement management of our project</a:t>
            </a:r>
            <a:r>
              <a:rPr sz="2000" b="1" u="heavy" spc="-45" dirty="0">
                <a:solidFill>
                  <a:srgbClr val="000000"/>
                </a:solidFill>
                <a:uFill>
                  <a:solidFill>
                    <a:srgbClr val="000000"/>
                  </a:solidFill>
                </a:uFill>
                <a:latin typeface="Arial"/>
                <a:cs typeface="Arial"/>
              </a:rPr>
              <a:t> </a:t>
            </a:r>
            <a:r>
              <a:rPr sz="2000" b="1" u="heavy" dirty="0">
                <a:solidFill>
                  <a:srgbClr val="000000"/>
                </a:solidFill>
                <a:uFill>
                  <a:solidFill>
                    <a:srgbClr val="000000"/>
                  </a:solidFill>
                </a:uFill>
                <a:latin typeface="Arial"/>
                <a:cs typeface="Arial"/>
              </a:rPr>
              <a:t>Movies,</a:t>
            </a:r>
            <a:r>
              <a:rPr sz="2000" b="1" u="heavy" spc="-75" dirty="0">
                <a:solidFill>
                  <a:srgbClr val="000000"/>
                </a:solidFill>
                <a:uFill>
                  <a:solidFill>
                    <a:srgbClr val="000000"/>
                  </a:solidFill>
                </a:uFill>
                <a:latin typeface="Arial"/>
                <a:cs typeface="Arial"/>
              </a:rPr>
              <a:t> </a:t>
            </a:r>
            <a:r>
              <a:rPr sz="2000" b="1" u="heavy" spc="-10" dirty="0">
                <a:solidFill>
                  <a:srgbClr val="000000"/>
                </a:solidFill>
                <a:uFill>
                  <a:solidFill>
                    <a:srgbClr val="000000"/>
                  </a:solidFill>
                </a:uFill>
                <a:latin typeface="Arial"/>
                <a:cs typeface="Arial"/>
              </a:rPr>
              <a:t>games	</a:t>
            </a:r>
            <a:r>
              <a:rPr sz="2000" b="1" u="heavy" spc="-5" dirty="0">
                <a:solidFill>
                  <a:srgbClr val="000000"/>
                </a:solidFill>
                <a:uFill>
                  <a:solidFill>
                    <a:srgbClr val="000000"/>
                  </a:solidFill>
                </a:uFill>
                <a:latin typeface="Arial"/>
                <a:cs typeface="Arial"/>
              </a:rPr>
              <a:t>and</a:t>
            </a:r>
            <a:r>
              <a:rPr sz="2000" b="1" u="heavy" spc="-55" dirty="0">
                <a:solidFill>
                  <a:srgbClr val="000000"/>
                </a:solidFill>
                <a:uFill>
                  <a:solidFill>
                    <a:srgbClr val="000000"/>
                  </a:solidFill>
                </a:uFill>
                <a:latin typeface="Arial"/>
                <a:cs typeface="Arial"/>
              </a:rPr>
              <a:t> </a:t>
            </a:r>
            <a:r>
              <a:rPr sz="2000" b="1" u="heavy" spc="-5" dirty="0">
                <a:solidFill>
                  <a:srgbClr val="000000"/>
                </a:solidFill>
                <a:uFill>
                  <a:solidFill>
                    <a:srgbClr val="000000"/>
                  </a:solidFill>
                </a:uFill>
                <a:latin typeface="Arial"/>
                <a:cs typeface="Arial"/>
              </a:rPr>
              <a:t>tv </a:t>
            </a:r>
            <a:r>
              <a:rPr sz="2000" b="1" spc="-5" dirty="0">
                <a:solidFill>
                  <a:srgbClr val="000000"/>
                </a:solidFill>
                <a:latin typeface="Arial"/>
                <a:cs typeface="Arial"/>
              </a:rPr>
              <a:t> </a:t>
            </a:r>
            <a:r>
              <a:rPr sz="2000" b="1" u="heavy" dirty="0">
                <a:solidFill>
                  <a:srgbClr val="000000"/>
                </a:solidFill>
                <a:uFill>
                  <a:solidFill>
                    <a:srgbClr val="000000"/>
                  </a:solidFill>
                </a:uFill>
                <a:latin typeface="Arial"/>
                <a:cs typeface="Arial"/>
              </a:rPr>
              <a:t>shows </a:t>
            </a:r>
            <a:r>
              <a:rPr sz="2000" b="1" u="heavy" spc="-5" dirty="0">
                <a:solidFill>
                  <a:srgbClr val="000000"/>
                </a:solidFill>
                <a:uFill>
                  <a:solidFill>
                    <a:srgbClr val="000000"/>
                  </a:solidFill>
                </a:uFill>
                <a:latin typeface="Arial"/>
                <a:cs typeface="Arial"/>
              </a:rPr>
              <a:t>Management </a:t>
            </a:r>
            <a:r>
              <a:rPr sz="2000" b="1" u="heavy" spc="-15" dirty="0">
                <a:solidFill>
                  <a:srgbClr val="000000"/>
                </a:solidFill>
                <a:uFill>
                  <a:solidFill>
                    <a:srgbClr val="000000"/>
                  </a:solidFill>
                </a:uFill>
                <a:latin typeface="Arial"/>
                <a:cs typeface="Arial"/>
              </a:rPr>
              <a:t>System </a:t>
            </a:r>
            <a:r>
              <a:rPr sz="2000" b="1" u="heavy" spc="-5" dirty="0">
                <a:solidFill>
                  <a:srgbClr val="000000"/>
                </a:solidFill>
                <a:uFill>
                  <a:solidFill>
                    <a:srgbClr val="000000"/>
                  </a:solidFill>
                </a:uFill>
                <a:latin typeface="Arial"/>
                <a:cs typeface="Arial"/>
              </a:rPr>
              <a:t>using</a:t>
            </a:r>
            <a:r>
              <a:rPr sz="2000" b="1" u="heavy" spc="-30" dirty="0">
                <a:solidFill>
                  <a:srgbClr val="000000"/>
                </a:solidFill>
                <a:uFill>
                  <a:solidFill>
                    <a:srgbClr val="000000"/>
                  </a:solidFill>
                </a:uFill>
                <a:latin typeface="Arial"/>
                <a:cs typeface="Arial"/>
              </a:rPr>
              <a:t> OSRMT.</a:t>
            </a:r>
            <a:endParaRPr sz="2000" dirty="0">
              <a:latin typeface="Arial"/>
              <a:cs typeface="Arial"/>
            </a:endParaRPr>
          </a:p>
        </p:txBody>
      </p:sp>
      <p:sp>
        <p:nvSpPr>
          <p:cNvPr id="5" name="object 5"/>
          <p:cNvSpPr txBox="1"/>
          <p:nvPr/>
        </p:nvSpPr>
        <p:spPr>
          <a:xfrm>
            <a:off x="1150113" y="2301683"/>
            <a:ext cx="6350000" cy="259585"/>
          </a:xfrm>
          <a:prstGeom prst="rect">
            <a:avLst/>
          </a:prstGeom>
        </p:spPr>
        <p:txBody>
          <a:bodyPr vert="horz" wrap="square" lIns="0" tIns="13235" rIns="0" bIns="0" rtlCol="0">
            <a:spAutoFit/>
          </a:bodyPr>
          <a:lstStyle/>
          <a:p>
            <a:pPr marL="12600">
              <a:spcBef>
                <a:spcPts val="105"/>
              </a:spcBef>
            </a:pPr>
            <a:r>
              <a:rPr sz="1600" b="1" spc="-5" dirty="0">
                <a:latin typeface="Times New Roman"/>
                <a:cs typeface="Times New Roman"/>
              </a:rPr>
              <a:t>Functional </a:t>
            </a:r>
            <a:r>
              <a:rPr sz="1600" b="1" spc="-10" dirty="0">
                <a:latin typeface="Times New Roman"/>
                <a:cs typeface="Times New Roman"/>
              </a:rPr>
              <a:t>requirements, </a:t>
            </a:r>
            <a:r>
              <a:rPr sz="1600" b="1" spc="-5" dirty="0">
                <a:latin typeface="Times New Roman"/>
                <a:cs typeface="Times New Roman"/>
              </a:rPr>
              <a:t>non-functional </a:t>
            </a:r>
            <a:r>
              <a:rPr sz="1600" b="1" spc="-10" dirty="0">
                <a:latin typeface="Times New Roman"/>
                <a:cs typeface="Times New Roman"/>
              </a:rPr>
              <a:t>requirements </a:t>
            </a:r>
            <a:r>
              <a:rPr sz="1600" b="1" dirty="0">
                <a:latin typeface="Times New Roman"/>
                <a:cs typeface="Times New Roman"/>
              </a:rPr>
              <a:t>and</a:t>
            </a:r>
            <a:r>
              <a:rPr sz="1600" b="1" spc="210" dirty="0">
                <a:latin typeface="Times New Roman"/>
                <a:cs typeface="Times New Roman"/>
              </a:rPr>
              <a:t> </a:t>
            </a:r>
            <a:r>
              <a:rPr sz="1600" b="1" spc="-5" dirty="0">
                <a:latin typeface="Times New Roman"/>
                <a:cs typeface="Times New Roman"/>
              </a:rPr>
              <a:t>stakeholders.</a:t>
            </a:r>
            <a:endParaRPr sz="1600" dirty="0">
              <a:latin typeface="Times New Roman"/>
              <a:cs typeface="Times New Roman"/>
            </a:endParaRPr>
          </a:p>
        </p:txBody>
      </p:sp>
      <p:sp>
        <p:nvSpPr>
          <p:cNvPr id="6" name="object 6"/>
          <p:cNvSpPr/>
          <p:nvPr/>
        </p:nvSpPr>
        <p:spPr>
          <a:xfrm>
            <a:off x="1207008" y="2709673"/>
            <a:ext cx="7766304" cy="4026407"/>
          </a:xfrm>
          <a:prstGeom prst="rect">
            <a:avLst/>
          </a:prstGeom>
          <a:blipFill>
            <a:blip r:embed="rId3" cstate="print"/>
            <a:stretch>
              <a:fillRect/>
            </a:stretch>
          </a:blipFill>
        </p:spPr>
        <p:txBody>
          <a:bodyPr wrap="square" lIns="0" tIns="0" rIns="0" bIns="0" rtlCol="0"/>
          <a:lstStyle/>
          <a:p>
            <a:endParaRPr/>
          </a:p>
        </p:txBody>
      </p:sp>
      <p:sp>
        <p:nvSpPr>
          <p:cNvPr id="7" name="object 7"/>
          <p:cNvSpPr/>
          <p:nvPr/>
        </p:nvSpPr>
        <p:spPr>
          <a:xfrm>
            <a:off x="393280" y="234695"/>
            <a:ext cx="9271635" cy="7303134"/>
          </a:xfrm>
          <a:custGeom>
            <a:avLst/>
            <a:gdLst/>
            <a:ahLst/>
            <a:cxnLst/>
            <a:rect l="l" t="t" r="r" b="b"/>
            <a:pathLst>
              <a:path w="9271635" h="7303134">
                <a:moveTo>
                  <a:pt x="72948" y="36474"/>
                </a:moveTo>
                <a:lnTo>
                  <a:pt x="61137" y="36474"/>
                </a:lnTo>
                <a:lnTo>
                  <a:pt x="61137" y="7266203"/>
                </a:lnTo>
                <a:lnTo>
                  <a:pt x="72948" y="7266203"/>
                </a:lnTo>
                <a:lnTo>
                  <a:pt x="72948" y="36474"/>
                </a:lnTo>
                <a:close/>
              </a:path>
              <a:path w="9271635" h="7303134">
                <a:moveTo>
                  <a:pt x="9210421" y="37084"/>
                </a:moveTo>
                <a:lnTo>
                  <a:pt x="72974" y="37084"/>
                </a:lnTo>
                <a:lnTo>
                  <a:pt x="72974" y="43434"/>
                </a:lnTo>
                <a:lnTo>
                  <a:pt x="9198610" y="43434"/>
                </a:lnTo>
                <a:lnTo>
                  <a:pt x="9198610" y="7259574"/>
                </a:lnTo>
                <a:lnTo>
                  <a:pt x="72974" y="7259574"/>
                </a:lnTo>
                <a:lnTo>
                  <a:pt x="72974" y="7265924"/>
                </a:lnTo>
                <a:lnTo>
                  <a:pt x="9210421" y="7265924"/>
                </a:lnTo>
                <a:lnTo>
                  <a:pt x="9210421" y="7259574"/>
                </a:lnTo>
                <a:lnTo>
                  <a:pt x="9210421" y="43434"/>
                </a:lnTo>
                <a:lnTo>
                  <a:pt x="9210421" y="37084"/>
                </a:lnTo>
                <a:close/>
              </a:path>
              <a:path w="9271635" h="7303134">
                <a:moveTo>
                  <a:pt x="9271508" y="0"/>
                </a:moveTo>
                <a:lnTo>
                  <a:pt x="9222232" y="0"/>
                </a:lnTo>
                <a:lnTo>
                  <a:pt x="9222232" y="254"/>
                </a:lnTo>
                <a:lnTo>
                  <a:pt x="0" y="254"/>
                </a:lnTo>
                <a:lnTo>
                  <a:pt x="0" y="29464"/>
                </a:lnTo>
                <a:lnTo>
                  <a:pt x="0" y="7273544"/>
                </a:lnTo>
                <a:lnTo>
                  <a:pt x="0" y="7302754"/>
                </a:lnTo>
                <a:lnTo>
                  <a:pt x="9271508" y="7302754"/>
                </a:lnTo>
                <a:lnTo>
                  <a:pt x="9271508" y="7273544"/>
                </a:lnTo>
                <a:lnTo>
                  <a:pt x="49301" y="7273544"/>
                </a:lnTo>
                <a:lnTo>
                  <a:pt x="49301" y="29464"/>
                </a:lnTo>
                <a:lnTo>
                  <a:pt x="9222232" y="29464"/>
                </a:lnTo>
                <a:lnTo>
                  <a:pt x="9222232" y="7273277"/>
                </a:lnTo>
                <a:lnTo>
                  <a:pt x="9271508" y="7273277"/>
                </a:lnTo>
                <a:lnTo>
                  <a:pt x="9271508" y="0"/>
                </a:lnTo>
                <a:close/>
              </a:path>
            </a:pathLst>
          </a:custGeom>
          <a:solidFill>
            <a:srgbClr val="000000"/>
          </a:solidFill>
        </p:spPr>
        <p:txBody>
          <a:bodyPr wrap="square" lIns="0" tIns="0" rIns="0" bIns="0" rtlCol="0"/>
          <a:lstStyle/>
          <a:p>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0058400" cy="7772400"/>
          </a:xfrm>
          <a:prstGeom prst="rect">
            <a:avLst/>
          </a:prstGeom>
          <a:blipFill>
            <a:blip r:embed="rId2" cstate="print"/>
            <a:stretch>
              <a:fillRect/>
            </a:stretch>
          </a:blipFill>
        </p:spPr>
        <p:txBody>
          <a:bodyPr wrap="square" lIns="0" tIns="0" rIns="0" bIns="0" rtlCol="0"/>
          <a:lstStyle/>
          <a:p>
            <a:endParaRPr/>
          </a:p>
        </p:txBody>
      </p:sp>
      <p:sp>
        <p:nvSpPr>
          <p:cNvPr id="3" name="object 3"/>
          <p:cNvSpPr txBox="1"/>
          <p:nvPr/>
        </p:nvSpPr>
        <p:spPr>
          <a:xfrm>
            <a:off x="1167182" y="682033"/>
            <a:ext cx="2227580" cy="319218"/>
          </a:xfrm>
          <a:prstGeom prst="rect">
            <a:avLst/>
          </a:prstGeom>
        </p:spPr>
        <p:txBody>
          <a:bodyPr vert="horz" wrap="square" lIns="0" tIns="11331" rIns="0" bIns="0" rtlCol="0">
            <a:spAutoFit/>
          </a:bodyPr>
          <a:lstStyle/>
          <a:p>
            <a:pPr marL="12600">
              <a:spcBef>
                <a:spcPts val="90"/>
              </a:spcBef>
            </a:pPr>
            <a:r>
              <a:rPr sz="2000" b="1" spc="-15" dirty="0">
                <a:latin typeface="Arial"/>
                <a:cs typeface="Arial"/>
              </a:rPr>
              <a:t>Traceability</a:t>
            </a:r>
            <a:r>
              <a:rPr sz="2000" b="1" spc="-155" dirty="0">
                <a:latin typeface="Arial"/>
                <a:cs typeface="Arial"/>
              </a:rPr>
              <a:t> </a:t>
            </a:r>
            <a:r>
              <a:rPr sz="2000" b="1" dirty="0">
                <a:latin typeface="Arial"/>
                <a:cs typeface="Arial"/>
              </a:rPr>
              <a:t>Matrix</a:t>
            </a:r>
            <a:endParaRPr sz="2000" dirty="0">
              <a:latin typeface="Arial"/>
              <a:cs typeface="Arial"/>
            </a:endParaRPr>
          </a:p>
        </p:txBody>
      </p:sp>
      <p:sp>
        <p:nvSpPr>
          <p:cNvPr id="4" name="object 4"/>
          <p:cNvSpPr/>
          <p:nvPr/>
        </p:nvSpPr>
        <p:spPr>
          <a:xfrm>
            <a:off x="1207008" y="1454017"/>
            <a:ext cx="8250935" cy="3828287"/>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393280" y="234695"/>
            <a:ext cx="9271635" cy="7303134"/>
          </a:xfrm>
          <a:custGeom>
            <a:avLst/>
            <a:gdLst/>
            <a:ahLst/>
            <a:cxnLst/>
            <a:rect l="l" t="t" r="r" b="b"/>
            <a:pathLst>
              <a:path w="9271635" h="7303134">
                <a:moveTo>
                  <a:pt x="72948" y="36474"/>
                </a:moveTo>
                <a:lnTo>
                  <a:pt x="61137" y="36474"/>
                </a:lnTo>
                <a:lnTo>
                  <a:pt x="61137" y="7266203"/>
                </a:lnTo>
                <a:lnTo>
                  <a:pt x="72948" y="7266203"/>
                </a:lnTo>
                <a:lnTo>
                  <a:pt x="72948" y="36474"/>
                </a:lnTo>
                <a:close/>
              </a:path>
              <a:path w="9271635" h="7303134">
                <a:moveTo>
                  <a:pt x="9210421" y="37084"/>
                </a:moveTo>
                <a:lnTo>
                  <a:pt x="72974" y="37084"/>
                </a:lnTo>
                <a:lnTo>
                  <a:pt x="72974" y="43434"/>
                </a:lnTo>
                <a:lnTo>
                  <a:pt x="9198610" y="43434"/>
                </a:lnTo>
                <a:lnTo>
                  <a:pt x="9198610" y="7259574"/>
                </a:lnTo>
                <a:lnTo>
                  <a:pt x="72974" y="7259574"/>
                </a:lnTo>
                <a:lnTo>
                  <a:pt x="72974" y="7265924"/>
                </a:lnTo>
                <a:lnTo>
                  <a:pt x="9210421" y="7265924"/>
                </a:lnTo>
                <a:lnTo>
                  <a:pt x="9210421" y="7259574"/>
                </a:lnTo>
                <a:lnTo>
                  <a:pt x="9210421" y="43434"/>
                </a:lnTo>
                <a:lnTo>
                  <a:pt x="9210421" y="37084"/>
                </a:lnTo>
                <a:close/>
              </a:path>
              <a:path w="9271635" h="7303134">
                <a:moveTo>
                  <a:pt x="9271508" y="0"/>
                </a:moveTo>
                <a:lnTo>
                  <a:pt x="9222232" y="0"/>
                </a:lnTo>
                <a:lnTo>
                  <a:pt x="9222232" y="254"/>
                </a:lnTo>
                <a:lnTo>
                  <a:pt x="0" y="254"/>
                </a:lnTo>
                <a:lnTo>
                  <a:pt x="0" y="29464"/>
                </a:lnTo>
                <a:lnTo>
                  <a:pt x="0" y="7273544"/>
                </a:lnTo>
                <a:lnTo>
                  <a:pt x="0" y="7302754"/>
                </a:lnTo>
                <a:lnTo>
                  <a:pt x="9271508" y="7302754"/>
                </a:lnTo>
                <a:lnTo>
                  <a:pt x="9271508" y="7273544"/>
                </a:lnTo>
                <a:lnTo>
                  <a:pt x="49301" y="7273544"/>
                </a:lnTo>
                <a:lnTo>
                  <a:pt x="49301" y="29464"/>
                </a:lnTo>
                <a:lnTo>
                  <a:pt x="9222232" y="29464"/>
                </a:lnTo>
                <a:lnTo>
                  <a:pt x="9222232" y="7273277"/>
                </a:lnTo>
                <a:lnTo>
                  <a:pt x="9271508" y="7273277"/>
                </a:lnTo>
                <a:lnTo>
                  <a:pt x="9271508" y="0"/>
                </a:lnTo>
                <a:close/>
              </a:path>
            </a:pathLst>
          </a:custGeom>
          <a:solidFill>
            <a:srgbClr val="000000"/>
          </a:solidFill>
        </p:spPr>
        <p:txBody>
          <a:bodyPr wrap="square" lIns="0" tIns="0" rIns="0" bIns="0" rtlCol="0"/>
          <a:lstStyle/>
          <a:p>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0058400" cy="7772400"/>
          </a:xfrm>
          <a:prstGeom prst="rect">
            <a:avLst/>
          </a:prstGeom>
          <a:blipFill>
            <a:blip r:embed="rId2" cstate="print"/>
            <a:stretch>
              <a:fillRect/>
            </a:stretch>
          </a:blipFill>
        </p:spPr>
        <p:txBody>
          <a:bodyPr wrap="square" lIns="0" tIns="0" rIns="0" bIns="0" rtlCol="0"/>
          <a:lstStyle/>
          <a:p>
            <a:endParaRPr/>
          </a:p>
        </p:txBody>
      </p:sp>
      <p:sp>
        <p:nvSpPr>
          <p:cNvPr id="3" name="object 3"/>
          <p:cNvSpPr txBox="1"/>
          <p:nvPr/>
        </p:nvSpPr>
        <p:spPr>
          <a:xfrm>
            <a:off x="1167181" y="682608"/>
            <a:ext cx="217804" cy="274333"/>
          </a:xfrm>
          <a:prstGeom prst="rect">
            <a:avLst/>
          </a:prstGeom>
        </p:spPr>
        <p:txBody>
          <a:bodyPr vert="horz" wrap="square" lIns="0" tIns="12600" rIns="0" bIns="0" rtlCol="0">
            <a:spAutoFit/>
          </a:bodyPr>
          <a:lstStyle/>
          <a:p>
            <a:pPr marL="12600">
              <a:spcBef>
                <a:spcPts val="100"/>
              </a:spcBef>
            </a:pPr>
            <a:r>
              <a:rPr b="1" u="heavy" spc="5" dirty="0">
                <a:uFill>
                  <a:solidFill>
                    <a:srgbClr val="000000"/>
                  </a:solidFill>
                </a:uFill>
                <a:latin typeface="Arial"/>
                <a:cs typeface="Arial"/>
              </a:rPr>
              <a:t>5.</a:t>
            </a:r>
            <a:endParaRPr dirty="0">
              <a:latin typeface="Arial"/>
              <a:cs typeface="Arial"/>
            </a:endParaRPr>
          </a:p>
        </p:txBody>
      </p:sp>
      <p:sp>
        <p:nvSpPr>
          <p:cNvPr id="4" name="object 4"/>
          <p:cNvSpPr/>
          <p:nvPr/>
        </p:nvSpPr>
        <p:spPr>
          <a:xfrm>
            <a:off x="1764792" y="1179525"/>
            <a:ext cx="5999860" cy="571424"/>
          </a:xfrm>
          <a:prstGeom prst="rect">
            <a:avLst/>
          </a:prstGeom>
          <a:blipFill>
            <a:blip r:embed="rId3" cstate="print"/>
            <a:stretch>
              <a:fillRect/>
            </a:stretch>
          </a:blipFill>
        </p:spPr>
        <p:txBody>
          <a:bodyPr wrap="square" lIns="0" tIns="0" rIns="0" bIns="0" rtlCol="0"/>
          <a:lstStyle/>
          <a:p>
            <a:endParaRPr/>
          </a:p>
        </p:txBody>
      </p:sp>
      <p:sp>
        <p:nvSpPr>
          <p:cNvPr id="5" name="object 5"/>
          <p:cNvSpPr txBox="1">
            <a:spLocks noGrp="1"/>
          </p:cNvSpPr>
          <p:nvPr>
            <p:ph type="title"/>
          </p:nvPr>
        </p:nvSpPr>
        <p:spPr>
          <a:xfrm>
            <a:off x="1759076" y="1069916"/>
            <a:ext cx="6015356" cy="677471"/>
          </a:xfrm>
          <a:prstGeom prst="rect">
            <a:avLst/>
          </a:prstGeom>
        </p:spPr>
        <p:txBody>
          <a:bodyPr vert="horz" wrap="square" lIns="0" tIns="33379" rIns="0" bIns="0" rtlCol="0">
            <a:spAutoFit/>
          </a:bodyPr>
          <a:lstStyle/>
          <a:p>
            <a:pPr marL="12600">
              <a:spcBef>
                <a:spcPts val="265"/>
              </a:spcBef>
            </a:pPr>
            <a:r>
              <a:rPr sz="2400" b="1" dirty="0">
                <a:solidFill>
                  <a:srgbClr val="04607A"/>
                </a:solidFill>
                <a:latin typeface="Arial"/>
                <a:cs typeface="Arial"/>
              </a:rPr>
              <a:t>WBS - </a:t>
            </a:r>
            <a:r>
              <a:rPr sz="1700" b="1" spc="-5" dirty="0">
                <a:solidFill>
                  <a:srgbClr val="04607A"/>
                </a:solidFill>
                <a:latin typeface="Arial"/>
                <a:cs typeface="Arial"/>
              </a:rPr>
              <a:t>MEDIA,GAMES </a:t>
            </a:r>
            <a:r>
              <a:rPr sz="1700" b="1" spc="-10" dirty="0">
                <a:solidFill>
                  <a:srgbClr val="04607A"/>
                </a:solidFill>
                <a:latin typeface="Arial"/>
                <a:cs typeface="Arial"/>
              </a:rPr>
              <a:t>AND </a:t>
            </a:r>
            <a:r>
              <a:rPr sz="1700" b="1" dirty="0">
                <a:solidFill>
                  <a:srgbClr val="04607A"/>
                </a:solidFill>
                <a:latin typeface="Arial"/>
                <a:cs typeface="Arial"/>
              </a:rPr>
              <a:t>TV </a:t>
            </a:r>
            <a:r>
              <a:rPr sz="1700" b="1" spc="-5" dirty="0">
                <a:solidFill>
                  <a:srgbClr val="04607A"/>
                </a:solidFill>
                <a:latin typeface="Arial"/>
                <a:cs typeface="Arial"/>
              </a:rPr>
              <a:t>SHOW</a:t>
            </a:r>
            <a:r>
              <a:rPr sz="1700" b="1" spc="-310" dirty="0">
                <a:solidFill>
                  <a:srgbClr val="04607A"/>
                </a:solidFill>
                <a:latin typeface="Arial"/>
                <a:cs typeface="Arial"/>
              </a:rPr>
              <a:t> </a:t>
            </a:r>
            <a:r>
              <a:rPr sz="1700" b="1" spc="-10" dirty="0">
                <a:solidFill>
                  <a:srgbClr val="04607A"/>
                </a:solidFill>
                <a:latin typeface="Arial"/>
                <a:cs typeface="Arial"/>
              </a:rPr>
              <a:t>MANAGEMENT</a:t>
            </a:r>
            <a:endParaRPr sz="1700" dirty="0">
              <a:latin typeface="Arial"/>
              <a:cs typeface="Arial"/>
            </a:endParaRPr>
          </a:p>
          <a:p>
            <a:pPr marL="12600">
              <a:spcBef>
                <a:spcPts val="120"/>
              </a:spcBef>
            </a:pPr>
            <a:r>
              <a:rPr sz="1700" b="1" dirty="0">
                <a:solidFill>
                  <a:srgbClr val="04607A"/>
                </a:solidFill>
                <a:latin typeface="Arial"/>
                <a:cs typeface="Arial"/>
              </a:rPr>
              <a:t>SYSTEM</a:t>
            </a:r>
            <a:endParaRPr sz="1700" dirty="0">
              <a:latin typeface="Arial"/>
              <a:cs typeface="Arial"/>
            </a:endParaRPr>
          </a:p>
        </p:txBody>
      </p:sp>
      <p:sp>
        <p:nvSpPr>
          <p:cNvPr id="6" name="object 6"/>
          <p:cNvSpPr/>
          <p:nvPr/>
        </p:nvSpPr>
        <p:spPr>
          <a:xfrm>
            <a:off x="1207076" y="1905002"/>
            <a:ext cx="7693153" cy="3703319"/>
          </a:xfrm>
          <a:prstGeom prst="rect">
            <a:avLst/>
          </a:prstGeom>
          <a:blipFill>
            <a:blip r:embed="rId4" cstate="print"/>
            <a:stretch>
              <a:fillRect/>
            </a:stretch>
          </a:blipFill>
        </p:spPr>
        <p:txBody>
          <a:bodyPr wrap="square" lIns="0" tIns="0" rIns="0" bIns="0" rtlCol="0"/>
          <a:lstStyle/>
          <a:p>
            <a:endParaRPr/>
          </a:p>
        </p:txBody>
      </p:sp>
      <p:sp>
        <p:nvSpPr>
          <p:cNvPr id="7" name="object 7"/>
          <p:cNvSpPr/>
          <p:nvPr/>
        </p:nvSpPr>
        <p:spPr>
          <a:xfrm>
            <a:off x="393280" y="234695"/>
            <a:ext cx="9271635" cy="7303134"/>
          </a:xfrm>
          <a:custGeom>
            <a:avLst/>
            <a:gdLst/>
            <a:ahLst/>
            <a:cxnLst/>
            <a:rect l="l" t="t" r="r" b="b"/>
            <a:pathLst>
              <a:path w="9271635" h="7303134">
                <a:moveTo>
                  <a:pt x="72948" y="36474"/>
                </a:moveTo>
                <a:lnTo>
                  <a:pt x="61137" y="36474"/>
                </a:lnTo>
                <a:lnTo>
                  <a:pt x="61137" y="7266203"/>
                </a:lnTo>
                <a:lnTo>
                  <a:pt x="72948" y="7266203"/>
                </a:lnTo>
                <a:lnTo>
                  <a:pt x="72948" y="36474"/>
                </a:lnTo>
                <a:close/>
              </a:path>
              <a:path w="9271635" h="7303134">
                <a:moveTo>
                  <a:pt x="9210421" y="37084"/>
                </a:moveTo>
                <a:lnTo>
                  <a:pt x="72974" y="37084"/>
                </a:lnTo>
                <a:lnTo>
                  <a:pt x="72974" y="43434"/>
                </a:lnTo>
                <a:lnTo>
                  <a:pt x="9198610" y="43434"/>
                </a:lnTo>
                <a:lnTo>
                  <a:pt x="9198610" y="7259574"/>
                </a:lnTo>
                <a:lnTo>
                  <a:pt x="72974" y="7259574"/>
                </a:lnTo>
                <a:lnTo>
                  <a:pt x="72974" y="7265924"/>
                </a:lnTo>
                <a:lnTo>
                  <a:pt x="9210421" y="7265924"/>
                </a:lnTo>
                <a:lnTo>
                  <a:pt x="9210421" y="7259574"/>
                </a:lnTo>
                <a:lnTo>
                  <a:pt x="9210421" y="43434"/>
                </a:lnTo>
                <a:lnTo>
                  <a:pt x="9210421" y="37084"/>
                </a:lnTo>
                <a:close/>
              </a:path>
              <a:path w="9271635" h="7303134">
                <a:moveTo>
                  <a:pt x="9271508" y="0"/>
                </a:moveTo>
                <a:lnTo>
                  <a:pt x="9222232" y="0"/>
                </a:lnTo>
                <a:lnTo>
                  <a:pt x="9222232" y="254"/>
                </a:lnTo>
                <a:lnTo>
                  <a:pt x="0" y="254"/>
                </a:lnTo>
                <a:lnTo>
                  <a:pt x="0" y="29464"/>
                </a:lnTo>
                <a:lnTo>
                  <a:pt x="0" y="7273544"/>
                </a:lnTo>
                <a:lnTo>
                  <a:pt x="0" y="7302754"/>
                </a:lnTo>
                <a:lnTo>
                  <a:pt x="9271508" y="7302754"/>
                </a:lnTo>
                <a:lnTo>
                  <a:pt x="9271508" y="7273544"/>
                </a:lnTo>
                <a:lnTo>
                  <a:pt x="49301" y="7273544"/>
                </a:lnTo>
                <a:lnTo>
                  <a:pt x="49301" y="29464"/>
                </a:lnTo>
                <a:lnTo>
                  <a:pt x="9222232" y="29464"/>
                </a:lnTo>
                <a:lnTo>
                  <a:pt x="9222232" y="7273277"/>
                </a:lnTo>
                <a:lnTo>
                  <a:pt x="9271508" y="7273277"/>
                </a:lnTo>
                <a:lnTo>
                  <a:pt x="9271508" y="0"/>
                </a:lnTo>
                <a:close/>
              </a:path>
            </a:pathLst>
          </a:custGeom>
          <a:solidFill>
            <a:srgbClr val="000000"/>
          </a:solidFill>
        </p:spPr>
        <p:txBody>
          <a:bodyPr wrap="square" lIns="0" tIns="0" rIns="0" bIns="0" rtlCol="0"/>
          <a:lstStyle/>
          <a:p>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0058400" cy="7772400"/>
          </a:xfrm>
          <a:prstGeom prst="rect">
            <a:avLst/>
          </a:prstGeom>
          <a:blipFill>
            <a:blip r:embed="rId2" cstate="print"/>
            <a:stretch>
              <a:fillRect/>
            </a:stretch>
          </a:blipFill>
        </p:spPr>
        <p:txBody>
          <a:bodyPr wrap="square" lIns="0" tIns="0" rIns="0" bIns="0" rtlCol="0"/>
          <a:lstStyle/>
          <a:p>
            <a:endParaRPr/>
          </a:p>
        </p:txBody>
      </p:sp>
      <p:sp>
        <p:nvSpPr>
          <p:cNvPr id="3" name="object 3"/>
          <p:cNvSpPr txBox="1"/>
          <p:nvPr/>
        </p:nvSpPr>
        <p:spPr>
          <a:xfrm>
            <a:off x="1167181" y="682608"/>
            <a:ext cx="217804" cy="274333"/>
          </a:xfrm>
          <a:prstGeom prst="rect">
            <a:avLst/>
          </a:prstGeom>
        </p:spPr>
        <p:txBody>
          <a:bodyPr vert="horz" wrap="square" lIns="0" tIns="12600" rIns="0" bIns="0" rtlCol="0">
            <a:spAutoFit/>
          </a:bodyPr>
          <a:lstStyle/>
          <a:p>
            <a:pPr marL="12600">
              <a:spcBef>
                <a:spcPts val="100"/>
              </a:spcBef>
            </a:pPr>
            <a:r>
              <a:rPr b="1" u="heavy" spc="5" dirty="0">
                <a:uFill>
                  <a:solidFill>
                    <a:srgbClr val="000000"/>
                  </a:solidFill>
                </a:uFill>
                <a:latin typeface="Arial"/>
                <a:cs typeface="Arial"/>
              </a:rPr>
              <a:t>6.</a:t>
            </a:r>
            <a:endParaRPr dirty="0">
              <a:latin typeface="Arial"/>
              <a:cs typeface="Arial"/>
            </a:endParaRPr>
          </a:p>
        </p:txBody>
      </p:sp>
      <p:sp>
        <p:nvSpPr>
          <p:cNvPr id="4" name="object 4"/>
          <p:cNvSpPr txBox="1">
            <a:spLocks noGrp="1"/>
          </p:cNvSpPr>
          <p:nvPr>
            <p:ph type="title"/>
          </p:nvPr>
        </p:nvSpPr>
        <p:spPr>
          <a:xfrm>
            <a:off x="1167185" y="930453"/>
            <a:ext cx="7607300" cy="788520"/>
          </a:xfrm>
          <a:prstGeom prst="rect">
            <a:avLst/>
          </a:prstGeom>
        </p:spPr>
        <p:txBody>
          <a:bodyPr vert="horz" wrap="square" lIns="0" tIns="92554" rIns="0" bIns="0" rtlCol="0">
            <a:spAutoFit/>
          </a:bodyPr>
          <a:lstStyle/>
          <a:p>
            <a:pPr marL="465430">
              <a:spcBef>
                <a:spcPts val="735"/>
              </a:spcBef>
            </a:pPr>
            <a:r>
              <a:rPr sz="2400" b="1" u="heavy" spc="-100" dirty="0">
                <a:solidFill>
                  <a:srgbClr val="04607A"/>
                </a:solidFill>
                <a:uFill>
                  <a:solidFill>
                    <a:srgbClr val="000000"/>
                  </a:solidFill>
                </a:uFill>
                <a:latin typeface="Arial"/>
                <a:cs typeface="Arial"/>
              </a:rPr>
              <a:t>DATA </a:t>
            </a:r>
            <a:r>
              <a:rPr sz="2400" b="1" u="heavy" dirty="0">
                <a:solidFill>
                  <a:srgbClr val="04607A"/>
                </a:solidFill>
                <a:uFill>
                  <a:solidFill>
                    <a:srgbClr val="000000"/>
                  </a:solidFill>
                </a:uFill>
                <a:latin typeface="Arial"/>
                <a:cs typeface="Arial"/>
              </a:rPr>
              <a:t>FLOW </a:t>
            </a:r>
            <a:r>
              <a:rPr sz="2400" b="1" u="heavy" spc="-20" dirty="0">
                <a:solidFill>
                  <a:srgbClr val="04607A"/>
                </a:solidFill>
                <a:uFill>
                  <a:solidFill>
                    <a:srgbClr val="000000"/>
                  </a:solidFill>
                </a:uFill>
                <a:latin typeface="Arial"/>
                <a:cs typeface="Arial"/>
              </a:rPr>
              <a:t>DIAGRAM </a:t>
            </a:r>
            <a:r>
              <a:rPr sz="1700" b="1" u="heavy" spc="-5" dirty="0">
                <a:solidFill>
                  <a:srgbClr val="04607A"/>
                </a:solidFill>
                <a:uFill>
                  <a:solidFill>
                    <a:srgbClr val="000000"/>
                  </a:solidFill>
                </a:uFill>
                <a:latin typeface="Arial"/>
                <a:cs typeface="Arial"/>
              </a:rPr>
              <a:t>OF MEDIA,GAMES </a:t>
            </a:r>
            <a:r>
              <a:rPr sz="1700" b="1" u="heavy" spc="-15" dirty="0">
                <a:solidFill>
                  <a:srgbClr val="04607A"/>
                </a:solidFill>
                <a:uFill>
                  <a:solidFill>
                    <a:srgbClr val="000000"/>
                  </a:solidFill>
                </a:uFill>
                <a:latin typeface="Arial"/>
                <a:cs typeface="Arial"/>
              </a:rPr>
              <a:t>AND </a:t>
            </a:r>
            <a:r>
              <a:rPr sz="1700" b="1" u="heavy" dirty="0">
                <a:solidFill>
                  <a:srgbClr val="04607A"/>
                </a:solidFill>
                <a:uFill>
                  <a:solidFill>
                    <a:srgbClr val="000000"/>
                  </a:solidFill>
                </a:uFill>
                <a:latin typeface="Arial"/>
                <a:cs typeface="Arial"/>
              </a:rPr>
              <a:t>TV</a:t>
            </a:r>
            <a:r>
              <a:rPr sz="1700" b="1" u="heavy" spc="384" dirty="0">
                <a:solidFill>
                  <a:srgbClr val="04607A"/>
                </a:solidFill>
                <a:uFill>
                  <a:solidFill>
                    <a:srgbClr val="000000"/>
                  </a:solidFill>
                </a:uFill>
                <a:latin typeface="Arial"/>
                <a:cs typeface="Arial"/>
              </a:rPr>
              <a:t> </a:t>
            </a:r>
            <a:r>
              <a:rPr sz="1700" b="1" u="heavy" spc="-5" dirty="0">
                <a:solidFill>
                  <a:srgbClr val="04607A"/>
                </a:solidFill>
                <a:uFill>
                  <a:solidFill>
                    <a:srgbClr val="000000"/>
                  </a:solidFill>
                </a:uFill>
                <a:latin typeface="Arial"/>
                <a:cs typeface="Arial"/>
              </a:rPr>
              <a:t>SHOW</a:t>
            </a:r>
            <a:endParaRPr sz="1700" dirty="0">
              <a:latin typeface="Arial"/>
              <a:cs typeface="Arial"/>
            </a:endParaRPr>
          </a:p>
          <a:p>
            <a:pPr marL="12600">
              <a:spcBef>
                <a:spcPts val="480"/>
              </a:spcBef>
            </a:pPr>
            <a:r>
              <a:rPr sz="1700" b="1" u="heavy" spc="-10" dirty="0">
                <a:solidFill>
                  <a:srgbClr val="04607A"/>
                </a:solidFill>
                <a:uFill>
                  <a:solidFill>
                    <a:srgbClr val="000000"/>
                  </a:solidFill>
                </a:uFill>
                <a:latin typeface="Arial"/>
                <a:cs typeface="Arial"/>
              </a:rPr>
              <a:t>MANAGEMENT</a:t>
            </a:r>
            <a:r>
              <a:rPr sz="1700" b="1" u="heavy" spc="-20" dirty="0">
                <a:solidFill>
                  <a:srgbClr val="04607A"/>
                </a:solidFill>
                <a:uFill>
                  <a:solidFill>
                    <a:srgbClr val="000000"/>
                  </a:solidFill>
                </a:uFill>
                <a:latin typeface="Arial"/>
                <a:cs typeface="Arial"/>
              </a:rPr>
              <a:t> </a:t>
            </a:r>
            <a:r>
              <a:rPr sz="1700" b="1" u="heavy" dirty="0">
                <a:solidFill>
                  <a:srgbClr val="04607A"/>
                </a:solidFill>
                <a:uFill>
                  <a:solidFill>
                    <a:srgbClr val="000000"/>
                  </a:solidFill>
                </a:uFill>
                <a:latin typeface="Arial"/>
                <a:cs typeface="Arial"/>
              </a:rPr>
              <a:t>SYSTEM</a:t>
            </a:r>
            <a:endParaRPr sz="1700" dirty="0">
              <a:latin typeface="Arial"/>
              <a:cs typeface="Arial"/>
            </a:endParaRPr>
          </a:p>
        </p:txBody>
      </p:sp>
      <p:sp>
        <p:nvSpPr>
          <p:cNvPr id="5" name="object 5"/>
          <p:cNvSpPr txBox="1"/>
          <p:nvPr/>
        </p:nvSpPr>
        <p:spPr>
          <a:xfrm>
            <a:off x="1528063" y="2053272"/>
            <a:ext cx="3011170" cy="274333"/>
          </a:xfrm>
          <a:prstGeom prst="rect">
            <a:avLst/>
          </a:prstGeom>
        </p:spPr>
        <p:txBody>
          <a:bodyPr vert="horz" wrap="square" lIns="0" tIns="12600" rIns="0" bIns="0" rtlCol="0">
            <a:spAutoFit/>
          </a:bodyPr>
          <a:lstStyle/>
          <a:p>
            <a:pPr marL="239310" indent="-227364">
              <a:spcBef>
                <a:spcPts val="100"/>
              </a:spcBef>
              <a:buSzPct val="61111"/>
              <a:buFont typeface="Wingdings"/>
              <a:buChar char=""/>
              <a:tabLst>
                <a:tab pos="239943" algn="l"/>
              </a:tabLst>
            </a:pPr>
            <a:r>
              <a:rPr dirty="0">
                <a:latin typeface="Arial"/>
                <a:cs typeface="Arial"/>
              </a:rPr>
              <a:t>LEVEL </a:t>
            </a:r>
            <a:r>
              <a:rPr spc="-5" dirty="0">
                <a:latin typeface="Arial"/>
                <a:cs typeface="Arial"/>
              </a:rPr>
              <a:t>0 </a:t>
            </a:r>
            <a:r>
              <a:rPr dirty="0">
                <a:latin typeface="Arial"/>
                <a:cs typeface="Arial"/>
              </a:rPr>
              <a:t>- </a:t>
            </a:r>
            <a:r>
              <a:rPr spc="-5" dirty="0">
                <a:latin typeface="Arial"/>
                <a:cs typeface="Arial"/>
              </a:rPr>
              <a:t>Context</a:t>
            </a:r>
            <a:r>
              <a:rPr spc="-285" dirty="0">
                <a:latin typeface="Arial"/>
                <a:cs typeface="Arial"/>
              </a:rPr>
              <a:t> </a:t>
            </a:r>
            <a:r>
              <a:rPr dirty="0">
                <a:latin typeface="Arial"/>
                <a:cs typeface="Arial"/>
              </a:rPr>
              <a:t>diagram</a:t>
            </a:r>
          </a:p>
        </p:txBody>
      </p:sp>
      <p:sp>
        <p:nvSpPr>
          <p:cNvPr id="6" name="object 6"/>
          <p:cNvSpPr/>
          <p:nvPr/>
        </p:nvSpPr>
        <p:spPr>
          <a:xfrm>
            <a:off x="2587751" y="2523746"/>
            <a:ext cx="6181344" cy="1776984"/>
          </a:xfrm>
          <a:prstGeom prst="rect">
            <a:avLst/>
          </a:prstGeom>
          <a:blipFill>
            <a:blip r:embed="rId3" cstate="print"/>
            <a:stretch>
              <a:fillRect/>
            </a:stretch>
          </a:blipFill>
        </p:spPr>
        <p:txBody>
          <a:bodyPr wrap="square" lIns="0" tIns="0" rIns="0" bIns="0" rtlCol="0"/>
          <a:lstStyle/>
          <a:p>
            <a:endParaRPr/>
          </a:p>
        </p:txBody>
      </p:sp>
      <p:sp>
        <p:nvSpPr>
          <p:cNvPr id="7" name="object 7"/>
          <p:cNvSpPr/>
          <p:nvPr/>
        </p:nvSpPr>
        <p:spPr>
          <a:xfrm>
            <a:off x="393280" y="234695"/>
            <a:ext cx="9271635" cy="7303134"/>
          </a:xfrm>
          <a:custGeom>
            <a:avLst/>
            <a:gdLst/>
            <a:ahLst/>
            <a:cxnLst/>
            <a:rect l="l" t="t" r="r" b="b"/>
            <a:pathLst>
              <a:path w="9271635" h="7303134">
                <a:moveTo>
                  <a:pt x="72948" y="36474"/>
                </a:moveTo>
                <a:lnTo>
                  <a:pt x="61137" y="36474"/>
                </a:lnTo>
                <a:lnTo>
                  <a:pt x="61137" y="7266203"/>
                </a:lnTo>
                <a:lnTo>
                  <a:pt x="72948" y="7266203"/>
                </a:lnTo>
                <a:lnTo>
                  <a:pt x="72948" y="36474"/>
                </a:lnTo>
                <a:close/>
              </a:path>
              <a:path w="9271635" h="7303134">
                <a:moveTo>
                  <a:pt x="9210421" y="37084"/>
                </a:moveTo>
                <a:lnTo>
                  <a:pt x="72974" y="37084"/>
                </a:lnTo>
                <a:lnTo>
                  <a:pt x="72974" y="43434"/>
                </a:lnTo>
                <a:lnTo>
                  <a:pt x="9198610" y="43434"/>
                </a:lnTo>
                <a:lnTo>
                  <a:pt x="9198610" y="7259574"/>
                </a:lnTo>
                <a:lnTo>
                  <a:pt x="72974" y="7259574"/>
                </a:lnTo>
                <a:lnTo>
                  <a:pt x="72974" y="7265924"/>
                </a:lnTo>
                <a:lnTo>
                  <a:pt x="9210421" y="7265924"/>
                </a:lnTo>
                <a:lnTo>
                  <a:pt x="9210421" y="7259574"/>
                </a:lnTo>
                <a:lnTo>
                  <a:pt x="9210421" y="43434"/>
                </a:lnTo>
                <a:lnTo>
                  <a:pt x="9210421" y="37084"/>
                </a:lnTo>
                <a:close/>
              </a:path>
              <a:path w="9271635" h="7303134">
                <a:moveTo>
                  <a:pt x="9271508" y="0"/>
                </a:moveTo>
                <a:lnTo>
                  <a:pt x="9222232" y="0"/>
                </a:lnTo>
                <a:lnTo>
                  <a:pt x="9222232" y="254"/>
                </a:lnTo>
                <a:lnTo>
                  <a:pt x="0" y="254"/>
                </a:lnTo>
                <a:lnTo>
                  <a:pt x="0" y="29464"/>
                </a:lnTo>
                <a:lnTo>
                  <a:pt x="0" y="7273544"/>
                </a:lnTo>
                <a:lnTo>
                  <a:pt x="0" y="7302754"/>
                </a:lnTo>
                <a:lnTo>
                  <a:pt x="9271508" y="7302754"/>
                </a:lnTo>
                <a:lnTo>
                  <a:pt x="9271508" y="7273544"/>
                </a:lnTo>
                <a:lnTo>
                  <a:pt x="49301" y="7273544"/>
                </a:lnTo>
                <a:lnTo>
                  <a:pt x="49301" y="29464"/>
                </a:lnTo>
                <a:lnTo>
                  <a:pt x="9222232" y="29464"/>
                </a:lnTo>
                <a:lnTo>
                  <a:pt x="9222232" y="7273277"/>
                </a:lnTo>
                <a:lnTo>
                  <a:pt x="9271508" y="7273277"/>
                </a:lnTo>
                <a:lnTo>
                  <a:pt x="9271508" y="0"/>
                </a:lnTo>
                <a:close/>
              </a:path>
            </a:pathLst>
          </a:custGeom>
          <a:solidFill>
            <a:srgbClr val="000000"/>
          </a:solidFill>
        </p:spPr>
        <p:txBody>
          <a:bodyPr wrap="square" lIns="0" tIns="0" rIns="0" bIns="0" rtlCol="0"/>
          <a:lstStyle/>
          <a:p>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0058400" cy="7772400"/>
          </a:xfrm>
          <a:prstGeom prst="rect">
            <a:avLst/>
          </a:prstGeom>
          <a:blipFill>
            <a:blip r:embed="rId2" cstate="print"/>
            <a:stretch>
              <a:fillRect/>
            </a:stretch>
          </a:blipFill>
        </p:spPr>
        <p:txBody>
          <a:bodyPr wrap="square" lIns="0" tIns="0" rIns="0" bIns="0" rtlCol="0"/>
          <a:lstStyle/>
          <a:p>
            <a:endParaRPr/>
          </a:p>
        </p:txBody>
      </p:sp>
      <p:sp>
        <p:nvSpPr>
          <p:cNvPr id="3" name="object 3"/>
          <p:cNvSpPr txBox="1"/>
          <p:nvPr/>
        </p:nvSpPr>
        <p:spPr>
          <a:xfrm>
            <a:off x="1528133" y="683764"/>
            <a:ext cx="3102611" cy="274333"/>
          </a:xfrm>
          <a:prstGeom prst="rect">
            <a:avLst/>
          </a:prstGeom>
        </p:spPr>
        <p:txBody>
          <a:bodyPr vert="horz" wrap="square" lIns="0" tIns="12600" rIns="0" bIns="0" rtlCol="0">
            <a:spAutoFit/>
          </a:bodyPr>
          <a:lstStyle/>
          <a:p>
            <a:pPr marL="239310" indent="-227364">
              <a:spcBef>
                <a:spcPts val="100"/>
              </a:spcBef>
              <a:buSzPct val="61111"/>
              <a:buFont typeface="Wingdings"/>
              <a:buChar char=""/>
              <a:tabLst>
                <a:tab pos="239943" algn="l"/>
              </a:tabLst>
            </a:pPr>
            <a:r>
              <a:rPr spc="-5" dirty="0">
                <a:latin typeface="Arial"/>
                <a:cs typeface="Arial"/>
              </a:rPr>
              <a:t>LEVEL </a:t>
            </a:r>
            <a:r>
              <a:rPr dirty="0">
                <a:latin typeface="Arial"/>
                <a:cs typeface="Arial"/>
              </a:rPr>
              <a:t>1–Data flow</a:t>
            </a:r>
            <a:r>
              <a:rPr spc="-300" dirty="0">
                <a:latin typeface="Arial"/>
                <a:cs typeface="Arial"/>
              </a:rPr>
              <a:t> </a:t>
            </a:r>
            <a:r>
              <a:rPr dirty="0">
                <a:latin typeface="Arial"/>
                <a:cs typeface="Arial"/>
              </a:rPr>
              <a:t>diagram</a:t>
            </a:r>
          </a:p>
        </p:txBody>
      </p:sp>
      <p:sp>
        <p:nvSpPr>
          <p:cNvPr id="4" name="object 4"/>
          <p:cNvSpPr txBox="1"/>
          <p:nvPr/>
        </p:nvSpPr>
        <p:spPr>
          <a:xfrm>
            <a:off x="1528063" y="3483664"/>
            <a:ext cx="1669414" cy="274333"/>
          </a:xfrm>
          <a:prstGeom prst="rect">
            <a:avLst/>
          </a:prstGeom>
        </p:spPr>
        <p:txBody>
          <a:bodyPr vert="horz" wrap="square" lIns="0" tIns="12600" rIns="0" bIns="0" rtlCol="0">
            <a:spAutoFit/>
          </a:bodyPr>
          <a:lstStyle/>
          <a:p>
            <a:pPr marL="239310" indent="-227364">
              <a:spcBef>
                <a:spcPts val="100"/>
              </a:spcBef>
              <a:buFont typeface="Wingdings"/>
              <a:buChar char=""/>
              <a:tabLst>
                <a:tab pos="239943" algn="l"/>
              </a:tabLst>
            </a:pPr>
            <a:r>
              <a:rPr dirty="0">
                <a:latin typeface="Arial"/>
                <a:cs typeface="Arial"/>
              </a:rPr>
              <a:t>LEVEL </a:t>
            </a:r>
            <a:r>
              <a:rPr spc="-5" dirty="0">
                <a:latin typeface="Arial"/>
                <a:cs typeface="Arial"/>
              </a:rPr>
              <a:t>2</a:t>
            </a:r>
            <a:r>
              <a:rPr spc="-255" dirty="0">
                <a:latin typeface="Arial"/>
                <a:cs typeface="Arial"/>
              </a:rPr>
              <a:t> </a:t>
            </a:r>
            <a:r>
              <a:rPr dirty="0">
                <a:latin typeface="Arial"/>
                <a:cs typeface="Arial"/>
              </a:rPr>
              <a:t>DFD</a:t>
            </a:r>
          </a:p>
        </p:txBody>
      </p:sp>
      <p:sp>
        <p:nvSpPr>
          <p:cNvPr id="5" name="object 5"/>
          <p:cNvSpPr/>
          <p:nvPr/>
        </p:nvSpPr>
        <p:spPr>
          <a:xfrm>
            <a:off x="2249423" y="1109473"/>
            <a:ext cx="6897624" cy="2343912"/>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1453896" y="4136137"/>
            <a:ext cx="6605016" cy="2731008"/>
          </a:xfrm>
          <a:prstGeom prst="rect">
            <a:avLst/>
          </a:prstGeom>
          <a:blipFill>
            <a:blip r:embed="rId4" cstate="print"/>
            <a:stretch>
              <a:fillRect/>
            </a:stretch>
          </a:blipFill>
        </p:spPr>
        <p:txBody>
          <a:bodyPr wrap="square" lIns="0" tIns="0" rIns="0" bIns="0" rtlCol="0"/>
          <a:lstStyle/>
          <a:p>
            <a:endParaRPr/>
          </a:p>
        </p:txBody>
      </p:sp>
      <p:sp>
        <p:nvSpPr>
          <p:cNvPr id="7" name="object 7"/>
          <p:cNvSpPr/>
          <p:nvPr/>
        </p:nvSpPr>
        <p:spPr>
          <a:xfrm>
            <a:off x="393280" y="234695"/>
            <a:ext cx="9271635" cy="7303134"/>
          </a:xfrm>
          <a:custGeom>
            <a:avLst/>
            <a:gdLst/>
            <a:ahLst/>
            <a:cxnLst/>
            <a:rect l="l" t="t" r="r" b="b"/>
            <a:pathLst>
              <a:path w="9271635" h="7303134">
                <a:moveTo>
                  <a:pt x="72948" y="36474"/>
                </a:moveTo>
                <a:lnTo>
                  <a:pt x="61137" y="36474"/>
                </a:lnTo>
                <a:lnTo>
                  <a:pt x="61137" y="7266203"/>
                </a:lnTo>
                <a:lnTo>
                  <a:pt x="72948" y="7266203"/>
                </a:lnTo>
                <a:lnTo>
                  <a:pt x="72948" y="36474"/>
                </a:lnTo>
                <a:close/>
              </a:path>
              <a:path w="9271635" h="7303134">
                <a:moveTo>
                  <a:pt x="9210421" y="37084"/>
                </a:moveTo>
                <a:lnTo>
                  <a:pt x="72974" y="37084"/>
                </a:lnTo>
                <a:lnTo>
                  <a:pt x="72974" y="43434"/>
                </a:lnTo>
                <a:lnTo>
                  <a:pt x="9198610" y="43434"/>
                </a:lnTo>
                <a:lnTo>
                  <a:pt x="9198610" y="7259574"/>
                </a:lnTo>
                <a:lnTo>
                  <a:pt x="72974" y="7259574"/>
                </a:lnTo>
                <a:lnTo>
                  <a:pt x="72974" y="7265924"/>
                </a:lnTo>
                <a:lnTo>
                  <a:pt x="9210421" y="7265924"/>
                </a:lnTo>
                <a:lnTo>
                  <a:pt x="9210421" y="7259574"/>
                </a:lnTo>
                <a:lnTo>
                  <a:pt x="9210421" y="43434"/>
                </a:lnTo>
                <a:lnTo>
                  <a:pt x="9210421" y="37084"/>
                </a:lnTo>
                <a:close/>
              </a:path>
              <a:path w="9271635" h="7303134">
                <a:moveTo>
                  <a:pt x="9271508" y="0"/>
                </a:moveTo>
                <a:lnTo>
                  <a:pt x="9222232" y="0"/>
                </a:lnTo>
                <a:lnTo>
                  <a:pt x="9222232" y="254"/>
                </a:lnTo>
                <a:lnTo>
                  <a:pt x="0" y="254"/>
                </a:lnTo>
                <a:lnTo>
                  <a:pt x="0" y="29464"/>
                </a:lnTo>
                <a:lnTo>
                  <a:pt x="0" y="7273544"/>
                </a:lnTo>
                <a:lnTo>
                  <a:pt x="0" y="7302754"/>
                </a:lnTo>
                <a:lnTo>
                  <a:pt x="9271508" y="7302754"/>
                </a:lnTo>
                <a:lnTo>
                  <a:pt x="9271508" y="7273544"/>
                </a:lnTo>
                <a:lnTo>
                  <a:pt x="49301" y="7273544"/>
                </a:lnTo>
                <a:lnTo>
                  <a:pt x="49301" y="29464"/>
                </a:lnTo>
                <a:lnTo>
                  <a:pt x="9222232" y="29464"/>
                </a:lnTo>
                <a:lnTo>
                  <a:pt x="9222232" y="7273277"/>
                </a:lnTo>
                <a:lnTo>
                  <a:pt x="9271508" y="7273277"/>
                </a:lnTo>
                <a:lnTo>
                  <a:pt x="9271508" y="0"/>
                </a:lnTo>
                <a:close/>
              </a:path>
            </a:pathLst>
          </a:custGeom>
          <a:solidFill>
            <a:srgbClr val="000000"/>
          </a:solidFill>
        </p:spPr>
        <p:txBody>
          <a:bodyPr wrap="square" lIns="0" tIns="0" rIns="0" bIns="0" rtlCol="0"/>
          <a:lstStyle/>
          <a:p>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rcRect/>
          <a:stretch>
            <a:fillRect/>
          </a:stretch>
        </p:blipFill>
        <p:spPr bwMode="auto">
          <a:xfrm>
            <a:off x="0" y="0"/>
            <a:ext cx="10058400" cy="7772400"/>
          </a:xfrm>
          <a:prstGeom prst="rect">
            <a:avLst/>
          </a:prstGeom>
          <a:noFill/>
          <a:ln w="9525">
            <a:noFill/>
            <a:miter lim="800000"/>
            <a:headEnd/>
            <a:tailEnd/>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p:nvPr/>
        </p:nvPicPr>
        <p:blipFill>
          <a:blip r:embed="rId2"/>
          <a:srcRect/>
          <a:stretch>
            <a:fillRect/>
          </a:stretch>
        </p:blipFill>
        <p:spPr bwMode="auto">
          <a:xfrm>
            <a:off x="2667000" y="533400"/>
            <a:ext cx="4164330" cy="1825818"/>
          </a:xfrm>
          <a:prstGeom prst="rect">
            <a:avLst/>
          </a:prstGeom>
          <a:noFill/>
          <a:ln w="9525">
            <a:noFill/>
            <a:miter lim="800000"/>
            <a:headEnd/>
            <a:tailEnd/>
          </a:ln>
        </p:spPr>
      </p:pic>
      <p:pic>
        <p:nvPicPr>
          <p:cNvPr id="4" name="Picture 3"/>
          <p:cNvPicPr/>
          <p:nvPr/>
        </p:nvPicPr>
        <p:blipFill>
          <a:blip r:embed="rId3"/>
          <a:srcRect/>
          <a:stretch>
            <a:fillRect/>
          </a:stretch>
        </p:blipFill>
        <p:spPr bwMode="auto">
          <a:xfrm>
            <a:off x="2590800" y="990600"/>
            <a:ext cx="4316730" cy="5401564"/>
          </a:xfrm>
          <a:prstGeom prst="rect">
            <a:avLst/>
          </a:prstGeom>
          <a:noFill/>
          <a:ln w="9525">
            <a:noFill/>
            <a:miter lim="800000"/>
            <a:headEnd/>
            <a:tailEnd/>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2163445" y="712152"/>
            <a:ext cx="5731510" cy="6348095"/>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rcRect/>
          <a:stretch>
            <a:fillRect/>
          </a:stretch>
        </p:blipFill>
        <p:spPr bwMode="auto">
          <a:xfrm>
            <a:off x="0" y="0"/>
            <a:ext cx="10058400" cy="7772400"/>
          </a:xfrm>
          <a:prstGeom prst="rect">
            <a:avLst/>
          </a:prstGeom>
          <a:noFill/>
          <a:ln w="9525">
            <a:noFill/>
            <a:miter lim="800000"/>
            <a:headEnd/>
            <a:tailEnd/>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Description about ElementHome</a:t>
            </a:r>
            <a:endParaRPr lang="en-US" dirty="0"/>
          </a:p>
        </p:txBody>
      </p:sp>
      <p:sp>
        <p:nvSpPr>
          <p:cNvPr id="3" name="Content Placeholder 2"/>
          <p:cNvSpPr>
            <a:spLocks noGrp="1"/>
          </p:cNvSpPr>
          <p:nvPr>
            <p:ph idx="1"/>
          </p:nvPr>
        </p:nvSpPr>
        <p:spPr/>
        <p:txBody>
          <a:bodyPr>
            <a:normAutofit/>
          </a:bodyPr>
          <a:lstStyle/>
          <a:p>
            <a:pPr>
              <a:buNone/>
            </a:pPr>
            <a:r>
              <a:rPr lang="en-IN" sz="2200" dirty="0"/>
              <a:t>Our </a:t>
            </a:r>
            <a:r>
              <a:rPr lang="en-IN" sz="2200" dirty="0" smtClean="0"/>
              <a:t>app </a:t>
            </a:r>
            <a:r>
              <a:rPr lang="en-IN" sz="2200" dirty="0"/>
              <a:t>provides a first of it’s kind service where it would provide for all sorts of entertainment media and would even recommend genuine titles by taking a small multiple choice quiz so people get to share their viewing/playing experiences and gain information which caters for their liking and stop wasting time watching something that is not to their liking.</a:t>
            </a:r>
          </a:p>
          <a:p>
            <a:pPr>
              <a:buNone/>
            </a:pPr>
            <a:r>
              <a:rPr lang="en-IN" sz="2200" dirty="0"/>
              <a:t>A person would get to compare their hardware to the recommended benchmark so that they would not waste their money on an application which their setup won’t run. </a:t>
            </a:r>
            <a:endParaRPr lang="en-US" sz="2200"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rcRect/>
          <a:stretch>
            <a:fillRect/>
          </a:stretch>
        </p:blipFill>
        <p:spPr bwMode="auto">
          <a:xfrm>
            <a:off x="0" y="0"/>
            <a:ext cx="10058400" cy="7772400"/>
          </a:xfrm>
          <a:prstGeom prst="rect">
            <a:avLst/>
          </a:prstGeom>
          <a:noFill/>
          <a:ln w="9525">
            <a:noFill/>
            <a:miter lim="800000"/>
            <a:headEnd/>
            <a:tailEnd/>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597535" y="1627822"/>
            <a:ext cx="8863330" cy="4516755"/>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srcRect/>
          <a:stretch>
            <a:fillRect/>
          </a:stretch>
        </p:blipFill>
        <p:spPr bwMode="auto">
          <a:xfrm>
            <a:off x="457200" y="280988"/>
            <a:ext cx="9144000" cy="7210425"/>
          </a:xfrm>
          <a:prstGeom prst="rect">
            <a:avLst/>
          </a:prstGeom>
          <a:noFill/>
          <a:ln w="9525">
            <a:noFill/>
            <a:miter lim="800000"/>
            <a:headEnd/>
            <a:tailEnd/>
          </a:ln>
          <a:effectLst/>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 name="Rectangle 1"/>
          <p:cNvSpPr>
            <a:spLocks noChangeArrowheads="1"/>
          </p:cNvSpPr>
          <p:nvPr/>
        </p:nvSpPr>
        <p:spPr bwMode="auto">
          <a:xfrm>
            <a:off x="0" y="0"/>
            <a:ext cx="100584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smtClean="0">
                <a:ln>
                  <a:noFill/>
                </a:ln>
                <a:solidFill>
                  <a:srgbClr val="000000"/>
                </a:solidFill>
                <a:effectLst/>
                <a:latin typeface="Calibri" pitchFamily="34" charset="0"/>
                <a:ea typeface="Times New Roman" pitchFamily="18" charset="0"/>
                <a:cs typeface="Times New Roman" pitchFamily="18" charset="0"/>
              </a:rPr>
              <a:t>(Two test suites for the project Login and Signup using J-UNIT)</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pic>
        <p:nvPicPr>
          <p:cNvPr id="3" name="Picture 2"/>
          <p:cNvPicPr/>
          <p:nvPr/>
        </p:nvPicPr>
        <p:blipFill>
          <a:blip r:embed="rId2"/>
          <a:stretch>
            <a:fillRect/>
          </a:stretch>
        </p:blipFill>
        <p:spPr>
          <a:xfrm>
            <a:off x="152400" y="685800"/>
            <a:ext cx="9677400" cy="6553200"/>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0058400" cy="7772400"/>
          </a:xfrm>
          <a:prstGeom prst="rect">
            <a:avLst/>
          </a:prstGeom>
          <a:blipFill>
            <a:blip r:embed="rId2" cstate="print"/>
            <a:stretch>
              <a:fillRect/>
            </a:stretch>
          </a:blipFill>
        </p:spPr>
        <p:txBody>
          <a:bodyPr wrap="square" lIns="0" tIns="0" rIns="0" bIns="0" rtlCol="0"/>
          <a:lstStyle/>
          <a:p>
            <a:endParaRPr/>
          </a:p>
        </p:txBody>
      </p:sp>
      <p:sp>
        <p:nvSpPr>
          <p:cNvPr id="3" name="object 3"/>
          <p:cNvSpPr txBox="1"/>
          <p:nvPr/>
        </p:nvSpPr>
        <p:spPr>
          <a:xfrm>
            <a:off x="1167181" y="705409"/>
            <a:ext cx="3733800" cy="1756790"/>
          </a:xfrm>
          <a:prstGeom prst="rect">
            <a:avLst/>
          </a:prstGeom>
        </p:spPr>
        <p:txBody>
          <a:bodyPr vert="horz" wrap="square" lIns="0" tIns="12600" rIns="0" bIns="0" rtlCol="0">
            <a:spAutoFit/>
          </a:bodyPr>
          <a:lstStyle/>
          <a:p>
            <a:pPr marL="12600">
              <a:spcBef>
                <a:spcPts val="100"/>
              </a:spcBef>
            </a:pPr>
            <a:r>
              <a:rPr b="1" u="heavy" dirty="0">
                <a:solidFill>
                  <a:srgbClr val="343940"/>
                </a:solidFill>
                <a:uFill>
                  <a:solidFill>
                    <a:srgbClr val="343940"/>
                  </a:solidFill>
                </a:uFill>
                <a:latin typeface="Arial"/>
                <a:cs typeface="Arial"/>
              </a:rPr>
              <a:t>7.</a:t>
            </a:r>
            <a:endParaRPr dirty="0">
              <a:latin typeface="Arial"/>
              <a:cs typeface="Arial"/>
            </a:endParaRPr>
          </a:p>
          <a:p>
            <a:pPr marL="1373016">
              <a:spcBef>
                <a:spcPts val="1605"/>
              </a:spcBef>
            </a:pPr>
            <a:r>
              <a:rPr b="1" u="heavy" spc="-75" dirty="0">
                <a:solidFill>
                  <a:srgbClr val="343940"/>
                </a:solidFill>
                <a:uFill>
                  <a:solidFill>
                    <a:srgbClr val="343940"/>
                  </a:solidFill>
                </a:uFill>
                <a:latin typeface="Arial"/>
                <a:cs typeface="Arial"/>
              </a:rPr>
              <a:t>UML_Usecase—BASIC</a:t>
            </a:r>
            <a:endParaRPr dirty="0">
              <a:latin typeface="Arial"/>
              <a:cs typeface="Arial"/>
            </a:endParaRPr>
          </a:p>
          <a:p>
            <a:pPr>
              <a:lnSpc>
                <a:spcPct val="100000"/>
              </a:lnSpc>
            </a:pPr>
            <a:endParaRPr sz="2000" dirty="0">
              <a:latin typeface="Arial"/>
              <a:cs typeface="Arial"/>
            </a:endParaRPr>
          </a:p>
          <a:p>
            <a:pPr>
              <a:spcBef>
                <a:spcPts val="50"/>
              </a:spcBef>
            </a:pPr>
            <a:endParaRPr sz="2600" dirty="0">
              <a:latin typeface="Arial"/>
              <a:cs typeface="Arial"/>
            </a:endParaRPr>
          </a:p>
          <a:p>
            <a:pPr marL="12600"/>
            <a:r>
              <a:rPr sz="2000" b="1" u="heavy" spc="-10" dirty="0">
                <a:uFill>
                  <a:solidFill>
                    <a:srgbClr val="000000"/>
                  </a:solidFill>
                </a:uFill>
                <a:latin typeface="Arial"/>
                <a:cs typeface="Arial"/>
              </a:rPr>
              <a:t>Use Case</a:t>
            </a:r>
            <a:r>
              <a:rPr sz="2000" b="1" u="heavy" spc="5" dirty="0">
                <a:uFill>
                  <a:solidFill>
                    <a:srgbClr val="000000"/>
                  </a:solidFill>
                </a:uFill>
                <a:latin typeface="Arial"/>
                <a:cs typeface="Arial"/>
              </a:rPr>
              <a:t> </a:t>
            </a:r>
            <a:r>
              <a:rPr sz="2000" b="1" u="heavy" spc="-10" dirty="0">
                <a:uFill>
                  <a:solidFill>
                    <a:srgbClr val="000000"/>
                  </a:solidFill>
                </a:uFill>
                <a:latin typeface="Arial"/>
                <a:cs typeface="Arial"/>
              </a:rPr>
              <a:t>Diagram:</a:t>
            </a:r>
            <a:endParaRPr sz="2000" dirty="0">
              <a:latin typeface="Arial"/>
              <a:cs typeface="Arial"/>
            </a:endParaRPr>
          </a:p>
        </p:txBody>
      </p:sp>
      <p:sp>
        <p:nvSpPr>
          <p:cNvPr id="4" name="object 4"/>
          <p:cNvSpPr txBox="1"/>
          <p:nvPr/>
        </p:nvSpPr>
        <p:spPr>
          <a:xfrm>
            <a:off x="1167268" y="6014775"/>
            <a:ext cx="3855085" cy="1165604"/>
          </a:xfrm>
          <a:prstGeom prst="rect">
            <a:avLst/>
          </a:prstGeom>
        </p:spPr>
        <p:txBody>
          <a:bodyPr vert="horz" wrap="square" lIns="0" tIns="11331" rIns="0" bIns="0" rtlCol="0">
            <a:spAutoFit/>
          </a:bodyPr>
          <a:lstStyle/>
          <a:p>
            <a:pPr marL="12600">
              <a:spcBef>
                <a:spcPts val="90"/>
              </a:spcBef>
            </a:pPr>
            <a:r>
              <a:rPr sz="2000" b="1" u="heavy" spc="-20" dirty="0">
                <a:uFill>
                  <a:solidFill>
                    <a:srgbClr val="000000"/>
                  </a:solidFill>
                </a:uFill>
                <a:latin typeface="Arial"/>
                <a:cs typeface="Arial"/>
              </a:rPr>
              <a:t>ACTORS:</a:t>
            </a:r>
            <a:endParaRPr sz="2000" dirty="0">
              <a:latin typeface="Arial"/>
              <a:cs typeface="Arial"/>
            </a:endParaRPr>
          </a:p>
          <a:p>
            <a:pPr marL="238678" indent="-226735">
              <a:spcBef>
                <a:spcPts val="1515"/>
              </a:spcBef>
              <a:buFont typeface="Symbol"/>
              <a:buChar char=""/>
              <a:tabLst>
                <a:tab pos="239310" algn="l"/>
              </a:tabLst>
            </a:pPr>
            <a:r>
              <a:rPr sz="2000" spc="-5" dirty="0">
                <a:latin typeface="Arial"/>
                <a:cs typeface="Arial"/>
              </a:rPr>
              <a:t>User of the</a:t>
            </a:r>
            <a:r>
              <a:rPr sz="2000" spc="-75" dirty="0">
                <a:latin typeface="Arial"/>
                <a:cs typeface="Arial"/>
              </a:rPr>
              <a:t> </a:t>
            </a:r>
            <a:r>
              <a:rPr sz="2000" spc="-10" dirty="0">
                <a:latin typeface="Arial"/>
                <a:cs typeface="Arial"/>
              </a:rPr>
              <a:t>app/website</a:t>
            </a:r>
            <a:endParaRPr sz="2000" dirty="0">
              <a:latin typeface="Arial"/>
              <a:cs typeface="Arial"/>
            </a:endParaRPr>
          </a:p>
          <a:p>
            <a:pPr marL="238678" indent="-226735">
              <a:spcBef>
                <a:spcPts val="290"/>
              </a:spcBef>
              <a:buFont typeface="Symbol"/>
              <a:buChar char=""/>
              <a:tabLst>
                <a:tab pos="239310" algn="l"/>
              </a:tabLst>
            </a:pPr>
            <a:r>
              <a:rPr sz="2000" spc="-5" dirty="0">
                <a:latin typeface="Arial"/>
                <a:cs typeface="Arial"/>
              </a:rPr>
              <a:t>Administrator of the</a:t>
            </a:r>
            <a:r>
              <a:rPr sz="2000" spc="-135" dirty="0">
                <a:latin typeface="Arial"/>
                <a:cs typeface="Arial"/>
              </a:rPr>
              <a:t> </a:t>
            </a:r>
            <a:r>
              <a:rPr sz="2000" spc="-10" dirty="0">
                <a:latin typeface="Arial"/>
                <a:cs typeface="Arial"/>
              </a:rPr>
              <a:t>app/website</a:t>
            </a:r>
            <a:endParaRPr sz="2000" dirty="0">
              <a:latin typeface="Arial"/>
              <a:cs typeface="Arial"/>
            </a:endParaRPr>
          </a:p>
        </p:txBody>
      </p:sp>
      <p:grpSp>
        <p:nvGrpSpPr>
          <p:cNvPr id="5" name="object 5"/>
          <p:cNvGrpSpPr/>
          <p:nvPr/>
        </p:nvGrpSpPr>
        <p:grpSpPr>
          <a:xfrm>
            <a:off x="393279" y="234695"/>
            <a:ext cx="9271635" cy="7303134"/>
            <a:chOff x="393191" y="234695"/>
            <a:chExt cx="9271635" cy="7303134"/>
          </a:xfrm>
        </p:grpSpPr>
        <p:sp>
          <p:nvSpPr>
            <p:cNvPr id="6" name="object 6"/>
            <p:cNvSpPr/>
            <p:nvPr/>
          </p:nvSpPr>
          <p:spPr>
            <a:xfrm>
              <a:off x="454329" y="271170"/>
              <a:ext cx="9149715" cy="7230109"/>
            </a:xfrm>
            <a:custGeom>
              <a:avLst/>
              <a:gdLst/>
              <a:ahLst/>
              <a:cxnLst/>
              <a:rect l="l" t="t" r="r" b="b"/>
              <a:pathLst>
                <a:path w="9149715" h="7230109">
                  <a:moveTo>
                    <a:pt x="11811" y="0"/>
                  </a:moveTo>
                  <a:lnTo>
                    <a:pt x="0" y="0"/>
                  </a:lnTo>
                  <a:lnTo>
                    <a:pt x="0" y="7229729"/>
                  </a:lnTo>
                  <a:lnTo>
                    <a:pt x="11811" y="7229729"/>
                  </a:lnTo>
                  <a:lnTo>
                    <a:pt x="11811" y="0"/>
                  </a:lnTo>
                  <a:close/>
                </a:path>
                <a:path w="9149715" h="7230109">
                  <a:moveTo>
                    <a:pt x="9149283" y="7223099"/>
                  </a:moveTo>
                  <a:lnTo>
                    <a:pt x="11836" y="7223099"/>
                  </a:lnTo>
                  <a:lnTo>
                    <a:pt x="11836" y="7229449"/>
                  </a:lnTo>
                  <a:lnTo>
                    <a:pt x="9149283" y="7229449"/>
                  </a:lnTo>
                  <a:lnTo>
                    <a:pt x="9149283" y="7223099"/>
                  </a:lnTo>
                  <a:close/>
                </a:path>
              </a:pathLst>
            </a:custGeom>
            <a:solidFill>
              <a:srgbClr val="000000"/>
            </a:solidFill>
          </p:spPr>
          <p:txBody>
            <a:bodyPr wrap="square" lIns="0" tIns="0" rIns="0" bIns="0" rtlCol="0"/>
            <a:lstStyle/>
            <a:p>
              <a:endParaRPr/>
            </a:p>
          </p:txBody>
        </p:sp>
        <p:sp>
          <p:nvSpPr>
            <p:cNvPr id="7" name="object 7"/>
            <p:cNvSpPr/>
            <p:nvPr/>
          </p:nvSpPr>
          <p:spPr>
            <a:xfrm>
              <a:off x="1182623" y="2197607"/>
              <a:ext cx="7717535" cy="3688080"/>
            </a:xfrm>
            <a:prstGeom prst="rect">
              <a:avLst/>
            </a:prstGeom>
            <a:blipFill>
              <a:blip r:embed="rId3" cstate="print"/>
              <a:stretch>
                <a:fillRect/>
              </a:stretch>
            </a:blipFill>
          </p:spPr>
          <p:txBody>
            <a:bodyPr wrap="square" lIns="0" tIns="0" rIns="0" bIns="0" rtlCol="0"/>
            <a:lstStyle/>
            <a:p>
              <a:endParaRPr/>
            </a:p>
          </p:txBody>
        </p:sp>
        <p:sp>
          <p:nvSpPr>
            <p:cNvPr id="8" name="object 8"/>
            <p:cNvSpPr/>
            <p:nvPr/>
          </p:nvSpPr>
          <p:spPr>
            <a:xfrm>
              <a:off x="393192" y="234695"/>
              <a:ext cx="9271635" cy="7303134"/>
            </a:xfrm>
            <a:custGeom>
              <a:avLst/>
              <a:gdLst/>
              <a:ahLst/>
              <a:cxnLst/>
              <a:rect l="l" t="t" r="r" b="b"/>
              <a:pathLst>
                <a:path w="9271635" h="7303134">
                  <a:moveTo>
                    <a:pt x="9210421" y="37084"/>
                  </a:moveTo>
                  <a:lnTo>
                    <a:pt x="72974" y="37084"/>
                  </a:lnTo>
                  <a:lnTo>
                    <a:pt x="72974" y="43434"/>
                  </a:lnTo>
                  <a:lnTo>
                    <a:pt x="9198610" y="43434"/>
                  </a:lnTo>
                  <a:lnTo>
                    <a:pt x="9198610" y="7259574"/>
                  </a:lnTo>
                  <a:lnTo>
                    <a:pt x="9210421" y="7259574"/>
                  </a:lnTo>
                  <a:lnTo>
                    <a:pt x="9210421" y="43434"/>
                  </a:lnTo>
                  <a:lnTo>
                    <a:pt x="9210421" y="37084"/>
                  </a:lnTo>
                  <a:close/>
                </a:path>
                <a:path w="9271635" h="7303134">
                  <a:moveTo>
                    <a:pt x="9271508" y="0"/>
                  </a:moveTo>
                  <a:lnTo>
                    <a:pt x="9222232" y="0"/>
                  </a:lnTo>
                  <a:lnTo>
                    <a:pt x="9222232" y="254"/>
                  </a:lnTo>
                  <a:lnTo>
                    <a:pt x="0" y="254"/>
                  </a:lnTo>
                  <a:lnTo>
                    <a:pt x="0" y="29464"/>
                  </a:lnTo>
                  <a:lnTo>
                    <a:pt x="0" y="7273544"/>
                  </a:lnTo>
                  <a:lnTo>
                    <a:pt x="0" y="7302754"/>
                  </a:lnTo>
                  <a:lnTo>
                    <a:pt x="9271508" y="7302754"/>
                  </a:lnTo>
                  <a:lnTo>
                    <a:pt x="9271508" y="7273544"/>
                  </a:lnTo>
                  <a:lnTo>
                    <a:pt x="49301" y="7273544"/>
                  </a:lnTo>
                  <a:lnTo>
                    <a:pt x="49301" y="29464"/>
                  </a:lnTo>
                  <a:lnTo>
                    <a:pt x="9222232" y="29464"/>
                  </a:lnTo>
                  <a:lnTo>
                    <a:pt x="9222232" y="7273277"/>
                  </a:lnTo>
                  <a:lnTo>
                    <a:pt x="9271508" y="7273277"/>
                  </a:lnTo>
                  <a:lnTo>
                    <a:pt x="9271508" y="0"/>
                  </a:lnTo>
                  <a:close/>
                </a:path>
              </a:pathLst>
            </a:custGeom>
            <a:solidFill>
              <a:srgbClr val="000000"/>
            </a:solidFill>
          </p:spPr>
          <p:txBody>
            <a:bodyPr wrap="square" lIns="0" tIns="0" rIns="0" bIns="0" rtlCol="0"/>
            <a:lstStyle/>
            <a:p>
              <a:endParaRPr/>
            </a:p>
          </p:txBody>
        </p:sp>
      </p:gr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0058400" cy="7772400"/>
          </a:xfrm>
          <a:prstGeom prst="rect">
            <a:avLst/>
          </a:prstGeom>
          <a:blipFill>
            <a:blip r:embed="rId2" cstate="print"/>
            <a:stretch>
              <a:fillRect/>
            </a:stretch>
          </a:blipFill>
        </p:spPr>
        <p:txBody>
          <a:bodyPr wrap="square" lIns="0" tIns="0" rIns="0" bIns="0" rtlCol="0"/>
          <a:lstStyle/>
          <a:p>
            <a:endParaRPr/>
          </a:p>
        </p:txBody>
      </p:sp>
      <p:sp>
        <p:nvSpPr>
          <p:cNvPr id="3" name="object 3"/>
          <p:cNvSpPr txBox="1"/>
          <p:nvPr/>
        </p:nvSpPr>
        <p:spPr>
          <a:xfrm>
            <a:off x="1019355" y="683765"/>
            <a:ext cx="7550784" cy="6255899"/>
          </a:xfrm>
          <a:prstGeom prst="rect">
            <a:avLst/>
          </a:prstGeom>
        </p:spPr>
        <p:txBody>
          <a:bodyPr vert="horz" wrap="square" lIns="0" tIns="13862" rIns="0" bIns="0" rtlCol="0">
            <a:spAutoFit/>
          </a:bodyPr>
          <a:lstStyle/>
          <a:p>
            <a:pPr marL="12600">
              <a:spcBef>
                <a:spcPts val="110"/>
              </a:spcBef>
            </a:pPr>
            <a:r>
              <a:rPr sz="1600" b="1" u="heavy" dirty="0">
                <a:uFill>
                  <a:solidFill>
                    <a:srgbClr val="000000"/>
                  </a:solidFill>
                </a:uFill>
                <a:latin typeface="Arial"/>
                <a:cs typeface="Arial"/>
              </a:rPr>
              <a:t>USE</a:t>
            </a:r>
            <a:r>
              <a:rPr sz="1600" b="1" u="heavy" spc="-35" dirty="0">
                <a:uFill>
                  <a:solidFill>
                    <a:srgbClr val="000000"/>
                  </a:solidFill>
                </a:uFill>
                <a:latin typeface="Arial"/>
                <a:cs typeface="Arial"/>
              </a:rPr>
              <a:t> </a:t>
            </a:r>
            <a:r>
              <a:rPr sz="1600" b="1" u="heavy" spc="-15" dirty="0">
                <a:uFill>
                  <a:solidFill>
                    <a:srgbClr val="000000"/>
                  </a:solidFill>
                </a:uFill>
                <a:latin typeface="Arial"/>
                <a:cs typeface="Arial"/>
              </a:rPr>
              <a:t>CASES</a:t>
            </a:r>
            <a:endParaRPr sz="1600" dirty="0">
              <a:latin typeface="Arial"/>
              <a:cs typeface="Arial"/>
            </a:endParaRPr>
          </a:p>
          <a:p>
            <a:pPr>
              <a:spcBef>
                <a:spcPts val="20"/>
              </a:spcBef>
            </a:pPr>
            <a:endParaRPr sz="2000" dirty="0">
              <a:latin typeface="Arial"/>
              <a:cs typeface="Arial"/>
            </a:endParaRPr>
          </a:p>
          <a:p>
            <a:pPr marR="5947378" algn="r"/>
            <a:r>
              <a:rPr sz="1600" b="1" u="heavy" dirty="0">
                <a:uFill>
                  <a:solidFill>
                    <a:srgbClr val="000000"/>
                  </a:solidFill>
                </a:uFill>
                <a:latin typeface="Times New Roman"/>
                <a:cs typeface="Times New Roman"/>
              </a:rPr>
              <a:t>Use case:</a:t>
            </a:r>
            <a:r>
              <a:rPr sz="1600" b="1" dirty="0">
                <a:latin typeface="Times New Roman"/>
                <a:cs typeface="Times New Roman"/>
              </a:rPr>
              <a:t> </a:t>
            </a:r>
            <a:r>
              <a:rPr sz="1600" spc="5" dirty="0">
                <a:latin typeface="Arial"/>
                <a:cs typeface="Arial"/>
              </a:rPr>
              <a:t>Sign</a:t>
            </a:r>
            <a:r>
              <a:rPr sz="1600" spc="-140" dirty="0">
                <a:latin typeface="Arial"/>
                <a:cs typeface="Arial"/>
              </a:rPr>
              <a:t> </a:t>
            </a:r>
            <a:r>
              <a:rPr sz="1600" spc="-10" dirty="0">
                <a:latin typeface="Arial"/>
                <a:cs typeface="Arial"/>
              </a:rPr>
              <a:t>up</a:t>
            </a:r>
            <a:endParaRPr sz="1600" dirty="0">
              <a:latin typeface="Arial"/>
              <a:cs typeface="Arial"/>
            </a:endParaRPr>
          </a:p>
          <a:p>
            <a:pPr marL="12600">
              <a:spcBef>
                <a:spcPts val="50"/>
              </a:spcBef>
            </a:pPr>
            <a:r>
              <a:rPr sz="1600" dirty="0">
                <a:latin typeface="Arial"/>
                <a:cs typeface="Arial"/>
              </a:rPr>
              <a:t>The user </a:t>
            </a:r>
            <a:r>
              <a:rPr sz="1600" spc="-15" dirty="0">
                <a:latin typeface="Arial"/>
                <a:cs typeface="Arial"/>
              </a:rPr>
              <a:t>who </a:t>
            </a:r>
            <a:r>
              <a:rPr sz="1600" spc="-5" dirty="0">
                <a:latin typeface="Arial"/>
                <a:cs typeface="Arial"/>
              </a:rPr>
              <a:t>have entered </a:t>
            </a:r>
            <a:r>
              <a:rPr sz="1600" dirty="0">
                <a:latin typeface="Arial"/>
                <a:cs typeface="Arial"/>
              </a:rPr>
              <a:t>the </a:t>
            </a:r>
            <a:r>
              <a:rPr sz="1600" spc="-5" dirty="0">
                <a:latin typeface="Arial"/>
                <a:cs typeface="Arial"/>
              </a:rPr>
              <a:t>website/app </a:t>
            </a:r>
            <a:r>
              <a:rPr sz="1600" dirty="0">
                <a:latin typeface="Arial"/>
                <a:cs typeface="Arial"/>
              </a:rPr>
              <a:t>for the first </a:t>
            </a:r>
            <a:r>
              <a:rPr sz="1600" spc="10" dirty="0">
                <a:latin typeface="Arial"/>
                <a:cs typeface="Arial"/>
              </a:rPr>
              <a:t>time </a:t>
            </a:r>
            <a:r>
              <a:rPr sz="1600" spc="-5" dirty="0">
                <a:latin typeface="Arial"/>
                <a:cs typeface="Arial"/>
              </a:rPr>
              <a:t>(new </a:t>
            </a:r>
            <a:r>
              <a:rPr sz="1600" dirty="0">
                <a:latin typeface="Arial"/>
                <a:cs typeface="Arial"/>
              </a:rPr>
              <a:t>users) </a:t>
            </a:r>
            <a:r>
              <a:rPr sz="1600" spc="-5" dirty="0">
                <a:latin typeface="Arial"/>
                <a:cs typeface="Arial"/>
              </a:rPr>
              <a:t>have</a:t>
            </a:r>
            <a:r>
              <a:rPr sz="1600" spc="-245" dirty="0">
                <a:latin typeface="Arial"/>
                <a:cs typeface="Arial"/>
              </a:rPr>
              <a:t> </a:t>
            </a:r>
            <a:r>
              <a:rPr sz="1600" spc="5" dirty="0">
                <a:latin typeface="Arial"/>
                <a:cs typeface="Arial"/>
              </a:rPr>
              <a:t>to</a:t>
            </a:r>
            <a:endParaRPr sz="1600" dirty="0">
              <a:latin typeface="Arial"/>
              <a:cs typeface="Arial"/>
            </a:endParaRPr>
          </a:p>
          <a:p>
            <a:pPr marL="12600" marR="304843">
              <a:lnSpc>
                <a:spcPct val="110000"/>
              </a:lnSpc>
            </a:pPr>
            <a:r>
              <a:rPr sz="1600" dirty="0">
                <a:latin typeface="Arial"/>
                <a:cs typeface="Arial"/>
              </a:rPr>
              <a:t>register </a:t>
            </a:r>
            <a:r>
              <a:rPr sz="1600" spc="5" dirty="0">
                <a:latin typeface="Arial"/>
                <a:cs typeface="Arial"/>
              </a:rPr>
              <a:t>to </a:t>
            </a:r>
            <a:r>
              <a:rPr sz="1600" dirty="0">
                <a:latin typeface="Arial"/>
                <a:cs typeface="Arial"/>
              </a:rPr>
              <a:t>the </a:t>
            </a:r>
            <a:r>
              <a:rPr sz="1600" spc="-5" dirty="0">
                <a:latin typeface="Arial"/>
                <a:cs typeface="Arial"/>
              </a:rPr>
              <a:t>website </a:t>
            </a:r>
            <a:r>
              <a:rPr sz="1600" dirty="0">
                <a:latin typeface="Arial"/>
                <a:cs typeface="Arial"/>
              </a:rPr>
              <a:t>for the first </a:t>
            </a:r>
            <a:r>
              <a:rPr sz="1600" spc="10" dirty="0">
                <a:latin typeface="Arial"/>
                <a:cs typeface="Arial"/>
              </a:rPr>
              <a:t>time </a:t>
            </a:r>
            <a:r>
              <a:rPr sz="1600" spc="5" dirty="0">
                <a:latin typeface="Arial"/>
                <a:cs typeface="Arial"/>
              </a:rPr>
              <a:t>so </a:t>
            </a:r>
            <a:r>
              <a:rPr sz="1600" spc="-5" dirty="0">
                <a:latin typeface="Arial"/>
                <a:cs typeface="Arial"/>
              </a:rPr>
              <a:t>that </a:t>
            </a:r>
            <a:r>
              <a:rPr sz="1600" spc="-10" dirty="0">
                <a:latin typeface="Arial"/>
                <a:cs typeface="Arial"/>
              </a:rPr>
              <a:t>every </a:t>
            </a:r>
            <a:r>
              <a:rPr sz="1600" spc="-5" dirty="0">
                <a:latin typeface="Arial"/>
                <a:cs typeface="Arial"/>
              </a:rPr>
              <a:t>other </a:t>
            </a:r>
            <a:r>
              <a:rPr sz="1600" spc="10" dirty="0">
                <a:latin typeface="Arial"/>
                <a:cs typeface="Arial"/>
              </a:rPr>
              <a:t>time </a:t>
            </a:r>
            <a:r>
              <a:rPr sz="1600" dirty="0">
                <a:latin typeface="Arial"/>
                <a:cs typeface="Arial"/>
              </a:rPr>
              <a:t>they </a:t>
            </a:r>
            <a:r>
              <a:rPr sz="1600" spc="5" dirty="0">
                <a:latin typeface="Arial"/>
                <a:cs typeface="Arial"/>
              </a:rPr>
              <a:t>come to </a:t>
            </a:r>
            <a:r>
              <a:rPr sz="1600" dirty="0">
                <a:latin typeface="Arial"/>
                <a:cs typeface="Arial"/>
              </a:rPr>
              <a:t>the  </a:t>
            </a:r>
            <a:r>
              <a:rPr sz="1600" spc="-5" dirty="0">
                <a:latin typeface="Arial"/>
                <a:cs typeface="Arial"/>
              </a:rPr>
              <a:t>website </a:t>
            </a:r>
            <a:r>
              <a:rPr sz="1600" dirty="0">
                <a:latin typeface="Arial"/>
                <a:cs typeface="Arial"/>
              </a:rPr>
              <a:t>they can </a:t>
            </a:r>
            <a:r>
              <a:rPr sz="1600" spc="-5" dirty="0">
                <a:latin typeface="Arial"/>
                <a:cs typeface="Arial"/>
              </a:rPr>
              <a:t>continue </a:t>
            </a:r>
            <a:r>
              <a:rPr sz="1600" dirty="0">
                <a:latin typeface="Arial"/>
                <a:cs typeface="Arial"/>
              </a:rPr>
              <a:t>from </a:t>
            </a:r>
            <a:r>
              <a:rPr sz="1600" spc="-10" dirty="0">
                <a:latin typeface="Arial"/>
                <a:cs typeface="Arial"/>
              </a:rPr>
              <a:t>where </a:t>
            </a:r>
            <a:r>
              <a:rPr sz="1600" dirty="0">
                <a:latin typeface="Arial"/>
                <a:cs typeface="Arial"/>
              </a:rPr>
              <a:t>they</a:t>
            </a:r>
            <a:r>
              <a:rPr sz="1600" spc="-90" dirty="0">
                <a:latin typeface="Arial"/>
                <a:cs typeface="Arial"/>
              </a:rPr>
              <a:t> </a:t>
            </a:r>
            <a:r>
              <a:rPr sz="1600" dirty="0">
                <a:latin typeface="Arial"/>
                <a:cs typeface="Arial"/>
              </a:rPr>
              <a:t>left.</a:t>
            </a:r>
          </a:p>
          <a:p>
            <a:pPr marR="5948633" algn="r">
              <a:spcBef>
                <a:spcPts val="1154"/>
              </a:spcBef>
            </a:pPr>
            <a:r>
              <a:rPr sz="1600" b="1" u="heavy" dirty="0">
                <a:uFill>
                  <a:solidFill>
                    <a:srgbClr val="000000"/>
                  </a:solidFill>
                </a:uFill>
                <a:latin typeface="Times New Roman"/>
                <a:cs typeface="Times New Roman"/>
              </a:rPr>
              <a:t>Use </a:t>
            </a:r>
            <a:r>
              <a:rPr sz="1600" b="1" u="heavy" spc="5" dirty="0">
                <a:uFill>
                  <a:solidFill>
                    <a:srgbClr val="000000"/>
                  </a:solidFill>
                </a:uFill>
                <a:latin typeface="Times New Roman"/>
                <a:cs typeface="Times New Roman"/>
              </a:rPr>
              <a:t>case:</a:t>
            </a:r>
            <a:r>
              <a:rPr sz="1600" b="1" spc="5" dirty="0">
                <a:latin typeface="Times New Roman"/>
                <a:cs typeface="Times New Roman"/>
              </a:rPr>
              <a:t> </a:t>
            </a:r>
            <a:r>
              <a:rPr sz="1600" spc="-5" dirty="0">
                <a:latin typeface="Arial"/>
                <a:cs typeface="Arial"/>
              </a:rPr>
              <a:t>Log</a:t>
            </a:r>
            <a:r>
              <a:rPr sz="1600" spc="-120" dirty="0">
                <a:latin typeface="Arial"/>
                <a:cs typeface="Arial"/>
              </a:rPr>
              <a:t> </a:t>
            </a:r>
            <a:r>
              <a:rPr sz="1600" spc="5" dirty="0">
                <a:latin typeface="Arial"/>
                <a:cs typeface="Arial"/>
              </a:rPr>
              <a:t>In</a:t>
            </a:r>
            <a:endParaRPr sz="1600" dirty="0">
              <a:latin typeface="Arial"/>
              <a:cs typeface="Arial"/>
            </a:endParaRPr>
          </a:p>
          <a:p>
            <a:pPr marL="12600" marR="244375">
              <a:lnSpc>
                <a:spcPct val="108800"/>
              </a:lnSpc>
              <a:spcBef>
                <a:spcPts val="1055"/>
              </a:spcBef>
            </a:pPr>
            <a:r>
              <a:rPr sz="1600" dirty="0">
                <a:latin typeface="Arial"/>
                <a:cs typeface="Arial"/>
              </a:rPr>
              <a:t>The user </a:t>
            </a:r>
            <a:r>
              <a:rPr sz="1600" spc="-15" dirty="0">
                <a:latin typeface="Arial"/>
                <a:cs typeface="Arial"/>
              </a:rPr>
              <a:t>who </a:t>
            </a:r>
            <a:r>
              <a:rPr sz="1600" spc="-5" dirty="0">
                <a:latin typeface="Arial"/>
                <a:cs typeface="Arial"/>
              </a:rPr>
              <a:t>are not </a:t>
            </a:r>
            <a:r>
              <a:rPr sz="1600" spc="5" dirty="0">
                <a:latin typeface="Arial"/>
                <a:cs typeface="Arial"/>
              </a:rPr>
              <a:t>coming </a:t>
            </a:r>
            <a:r>
              <a:rPr sz="1600" dirty="0">
                <a:latin typeface="Arial"/>
                <a:cs typeface="Arial"/>
              </a:rPr>
              <a:t>for the first </a:t>
            </a:r>
            <a:r>
              <a:rPr sz="1600" spc="10" dirty="0">
                <a:latin typeface="Arial"/>
                <a:cs typeface="Arial"/>
              </a:rPr>
              <a:t>time </a:t>
            </a:r>
            <a:r>
              <a:rPr sz="1600" spc="-5" dirty="0">
                <a:latin typeface="Arial"/>
                <a:cs typeface="Arial"/>
              </a:rPr>
              <a:t>and </a:t>
            </a:r>
            <a:r>
              <a:rPr sz="1600" spc="-15" dirty="0">
                <a:latin typeface="Arial"/>
                <a:cs typeface="Arial"/>
              </a:rPr>
              <a:t>who </a:t>
            </a:r>
            <a:r>
              <a:rPr sz="1600" spc="-5" dirty="0">
                <a:latin typeface="Arial"/>
                <a:cs typeface="Arial"/>
              </a:rPr>
              <a:t>already have </a:t>
            </a:r>
            <a:r>
              <a:rPr sz="1600" dirty="0">
                <a:latin typeface="Arial"/>
                <a:cs typeface="Arial"/>
              </a:rPr>
              <a:t>their user</a:t>
            </a:r>
            <a:r>
              <a:rPr sz="1600" spc="-275" dirty="0">
                <a:latin typeface="Arial"/>
                <a:cs typeface="Arial"/>
              </a:rPr>
              <a:t> </a:t>
            </a:r>
            <a:r>
              <a:rPr sz="1600" dirty="0">
                <a:latin typeface="Arial"/>
                <a:cs typeface="Arial"/>
              </a:rPr>
              <a:t>id  can login </a:t>
            </a:r>
            <a:r>
              <a:rPr sz="1600" spc="-5" dirty="0">
                <a:latin typeface="Arial"/>
                <a:cs typeface="Arial"/>
              </a:rPr>
              <a:t>and </a:t>
            </a:r>
            <a:r>
              <a:rPr sz="1600" dirty="0">
                <a:latin typeface="Arial"/>
                <a:cs typeface="Arial"/>
              </a:rPr>
              <a:t>continue the </a:t>
            </a:r>
            <a:r>
              <a:rPr sz="1600" spc="-5" dirty="0">
                <a:latin typeface="Arial"/>
                <a:cs typeface="Arial"/>
              </a:rPr>
              <a:t>page rom </a:t>
            </a:r>
            <a:r>
              <a:rPr sz="1600" spc="-10" dirty="0">
                <a:latin typeface="Arial"/>
                <a:cs typeface="Arial"/>
              </a:rPr>
              <a:t>where </a:t>
            </a:r>
            <a:r>
              <a:rPr sz="1600" dirty="0">
                <a:latin typeface="Arial"/>
                <a:cs typeface="Arial"/>
              </a:rPr>
              <a:t>they left</a:t>
            </a:r>
            <a:r>
              <a:rPr sz="1600" spc="-95" dirty="0">
                <a:latin typeface="Arial"/>
                <a:cs typeface="Arial"/>
              </a:rPr>
              <a:t> </a:t>
            </a:r>
            <a:r>
              <a:rPr sz="1600" spc="-5" dirty="0">
                <a:latin typeface="Arial"/>
                <a:cs typeface="Arial"/>
              </a:rPr>
              <a:t>off.</a:t>
            </a:r>
            <a:endParaRPr sz="1600" dirty="0">
              <a:latin typeface="Arial"/>
              <a:cs typeface="Arial"/>
            </a:endParaRPr>
          </a:p>
          <a:p>
            <a:pPr marL="127212">
              <a:spcBef>
                <a:spcPts val="1154"/>
              </a:spcBef>
            </a:pPr>
            <a:r>
              <a:rPr sz="1600" b="1" u="heavy" dirty="0">
                <a:uFill>
                  <a:solidFill>
                    <a:srgbClr val="000000"/>
                  </a:solidFill>
                </a:uFill>
                <a:latin typeface="Times New Roman"/>
                <a:cs typeface="Times New Roman"/>
              </a:rPr>
              <a:t>Use case:</a:t>
            </a:r>
            <a:r>
              <a:rPr sz="1600" b="1" spc="-55" dirty="0">
                <a:latin typeface="Times New Roman"/>
                <a:cs typeface="Times New Roman"/>
              </a:rPr>
              <a:t> </a:t>
            </a:r>
            <a:r>
              <a:rPr sz="1600" dirty="0">
                <a:latin typeface="Arial"/>
                <a:cs typeface="Arial"/>
              </a:rPr>
              <a:t>UserAuthentication</a:t>
            </a:r>
          </a:p>
          <a:p>
            <a:pPr marL="127212" marR="5077">
              <a:lnSpc>
                <a:spcPct val="116399"/>
              </a:lnSpc>
              <a:spcBef>
                <a:spcPts val="835"/>
              </a:spcBef>
            </a:pPr>
            <a:r>
              <a:rPr sz="1600" dirty="0">
                <a:latin typeface="Arial"/>
                <a:cs typeface="Arial"/>
              </a:rPr>
              <a:t>The </a:t>
            </a:r>
            <a:r>
              <a:rPr sz="1600" spc="-5" dirty="0">
                <a:latin typeface="Arial"/>
                <a:cs typeface="Arial"/>
              </a:rPr>
              <a:t>administrator </a:t>
            </a:r>
            <a:r>
              <a:rPr sz="1600" spc="-10" dirty="0">
                <a:latin typeface="Arial"/>
                <a:cs typeface="Arial"/>
              </a:rPr>
              <a:t>will </a:t>
            </a:r>
            <a:r>
              <a:rPr sz="1600" dirty="0">
                <a:latin typeface="Arial"/>
                <a:cs typeface="Arial"/>
              </a:rPr>
              <a:t>authenticate the </a:t>
            </a:r>
            <a:r>
              <a:rPr sz="1600" spc="-5" dirty="0">
                <a:latin typeface="Arial"/>
                <a:cs typeface="Arial"/>
              </a:rPr>
              <a:t>details provided by </a:t>
            </a:r>
            <a:r>
              <a:rPr sz="1600" dirty="0">
                <a:latin typeface="Arial"/>
                <a:cs typeface="Arial"/>
              </a:rPr>
              <a:t>the user </a:t>
            </a:r>
            <a:r>
              <a:rPr sz="1600" spc="-5" dirty="0">
                <a:latin typeface="Arial"/>
                <a:cs typeface="Arial"/>
              </a:rPr>
              <a:t>by verifying</a:t>
            </a:r>
            <a:r>
              <a:rPr sz="1600" spc="-280" dirty="0">
                <a:latin typeface="Arial"/>
                <a:cs typeface="Arial"/>
              </a:rPr>
              <a:t> </a:t>
            </a:r>
            <a:r>
              <a:rPr sz="1600" dirty="0">
                <a:latin typeface="Arial"/>
                <a:cs typeface="Arial"/>
              </a:rPr>
              <a:t>the  email </a:t>
            </a:r>
            <a:r>
              <a:rPr sz="1600" spc="-5" dirty="0">
                <a:latin typeface="Arial"/>
                <a:cs typeface="Arial"/>
              </a:rPr>
              <a:t>and phone </a:t>
            </a:r>
            <a:r>
              <a:rPr sz="1600" dirty="0">
                <a:latin typeface="Arial"/>
                <a:cs typeface="Arial"/>
              </a:rPr>
              <a:t>number </a:t>
            </a:r>
            <a:r>
              <a:rPr sz="1600" spc="-5" dirty="0">
                <a:latin typeface="Arial"/>
                <a:cs typeface="Arial"/>
              </a:rPr>
              <a:t>of </a:t>
            </a:r>
            <a:r>
              <a:rPr sz="1600" dirty="0">
                <a:latin typeface="Arial"/>
                <a:cs typeface="Arial"/>
              </a:rPr>
              <a:t>the user </a:t>
            </a:r>
            <a:r>
              <a:rPr sz="1600" spc="-5" dirty="0">
                <a:latin typeface="Arial"/>
                <a:cs typeface="Arial"/>
              </a:rPr>
              <a:t>and </a:t>
            </a:r>
            <a:r>
              <a:rPr sz="1600" dirty="0">
                <a:latin typeface="Arial"/>
                <a:cs typeface="Arial"/>
              </a:rPr>
              <a:t>saving it in</a:t>
            </a:r>
            <a:r>
              <a:rPr sz="1600" spc="-250" dirty="0">
                <a:latin typeface="Arial"/>
                <a:cs typeface="Arial"/>
              </a:rPr>
              <a:t> </a:t>
            </a:r>
            <a:r>
              <a:rPr sz="1600" spc="-5" dirty="0">
                <a:latin typeface="Arial"/>
                <a:cs typeface="Arial"/>
              </a:rPr>
              <a:t>database.</a:t>
            </a:r>
            <a:endParaRPr sz="1600" dirty="0">
              <a:latin typeface="Arial"/>
              <a:cs typeface="Arial"/>
            </a:endParaRPr>
          </a:p>
          <a:p>
            <a:pPr marL="127212">
              <a:spcBef>
                <a:spcPts val="1585"/>
              </a:spcBef>
            </a:pPr>
            <a:r>
              <a:rPr sz="1600" b="1" u="heavy" dirty="0">
                <a:uFill>
                  <a:solidFill>
                    <a:srgbClr val="000000"/>
                  </a:solidFill>
                </a:uFill>
                <a:latin typeface="Times New Roman"/>
                <a:cs typeface="Times New Roman"/>
              </a:rPr>
              <a:t>Use case:</a:t>
            </a:r>
            <a:r>
              <a:rPr sz="1600" b="1" dirty="0">
                <a:latin typeface="Times New Roman"/>
                <a:cs typeface="Times New Roman"/>
              </a:rPr>
              <a:t> </a:t>
            </a:r>
            <a:r>
              <a:rPr sz="1600" spc="-5" dirty="0">
                <a:latin typeface="Arial"/>
                <a:cs typeface="Arial"/>
              </a:rPr>
              <a:t>Choosing</a:t>
            </a:r>
            <a:r>
              <a:rPr sz="1600" spc="-70" dirty="0">
                <a:latin typeface="Arial"/>
                <a:cs typeface="Arial"/>
              </a:rPr>
              <a:t> </a:t>
            </a:r>
            <a:r>
              <a:rPr sz="1600" spc="-5" dirty="0">
                <a:latin typeface="Arial"/>
                <a:cs typeface="Arial"/>
              </a:rPr>
              <a:t>Multimedia</a:t>
            </a:r>
            <a:endParaRPr sz="1600" dirty="0">
              <a:latin typeface="Arial"/>
              <a:cs typeface="Arial"/>
            </a:endParaRPr>
          </a:p>
          <a:p>
            <a:pPr marL="12600" marR="171318">
              <a:lnSpc>
                <a:spcPct val="110000"/>
              </a:lnSpc>
              <a:spcBef>
                <a:spcPts val="1060"/>
              </a:spcBef>
            </a:pPr>
            <a:r>
              <a:rPr sz="1600" dirty="0">
                <a:latin typeface="Arial"/>
                <a:cs typeface="Arial"/>
              </a:rPr>
              <a:t>The </a:t>
            </a:r>
            <a:r>
              <a:rPr sz="1600" spc="-5" dirty="0">
                <a:latin typeface="Arial"/>
                <a:cs typeface="Arial"/>
              </a:rPr>
              <a:t>administrator </a:t>
            </a:r>
            <a:r>
              <a:rPr sz="1600" spc="-10" dirty="0">
                <a:latin typeface="Arial"/>
                <a:cs typeface="Arial"/>
              </a:rPr>
              <a:t>will </a:t>
            </a:r>
            <a:r>
              <a:rPr sz="1600" dirty="0">
                <a:latin typeface="Arial"/>
                <a:cs typeface="Arial"/>
              </a:rPr>
              <a:t>ask the user </a:t>
            </a:r>
            <a:r>
              <a:rPr sz="1600" spc="5" dirty="0">
                <a:latin typeface="Arial"/>
                <a:cs typeface="Arial"/>
              </a:rPr>
              <a:t>to </a:t>
            </a:r>
            <a:r>
              <a:rPr sz="1600" dirty="0">
                <a:latin typeface="Arial"/>
                <a:cs typeface="Arial"/>
              </a:rPr>
              <a:t>choose the </a:t>
            </a:r>
            <a:r>
              <a:rPr sz="1600" spc="-5" dirty="0">
                <a:latin typeface="Arial"/>
                <a:cs typeface="Arial"/>
              </a:rPr>
              <a:t>type of multimedia </a:t>
            </a:r>
            <a:r>
              <a:rPr sz="1600" dirty="0">
                <a:latin typeface="Arial"/>
                <a:cs typeface="Arial"/>
              </a:rPr>
              <a:t>from the  options </a:t>
            </a:r>
            <a:r>
              <a:rPr sz="1600" spc="-5" dirty="0">
                <a:latin typeface="Arial"/>
                <a:cs typeface="Arial"/>
              </a:rPr>
              <a:t>provided </a:t>
            </a:r>
            <a:r>
              <a:rPr sz="1600" dirty="0">
                <a:latin typeface="Arial"/>
                <a:cs typeface="Arial"/>
              </a:rPr>
              <a:t>for movies, </a:t>
            </a:r>
            <a:r>
              <a:rPr sz="1600" spc="5" dirty="0">
                <a:latin typeface="Arial"/>
                <a:cs typeface="Arial"/>
              </a:rPr>
              <a:t>games </a:t>
            </a:r>
            <a:r>
              <a:rPr sz="1600" dirty="0">
                <a:latin typeface="Arial"/>
                <a:cs typeface="Arial"/>
              </a:rPr>
              <a:t>or</a:t>
            </a:r>
            <a:r>
              <a:rPr sz="1600" spc="-135" dirty="0">
                <a:latin typeface="Arial"/>
                <a:cs typeface="Arial"/>
              </a:rPr>
              <a:t> </a:t>
            </a:r>
            <a:r>
              <a:rPr sz="1600" spc="-5" dirty="0">
                <a:latin typeface="Arial"/>
                <a:cs typeface="Arial"/>
              </a:rPr>
              <a:t>shows. </a:t>
            </a:r>
            <a:r>
              <a:rPr sz="1600" dirty="0">
                <a:latin typeface="Arial"/>
                <a:cs typeface="Arial"/>
              </a:rPr>
              <a:t>The </a:t>
            </a:r>
            <a:r>
              <a:rPr sz="1600" spc="5" dirty="0">
                <a:latin typeface="Arial"/>
                <a:cs typeface="Arial"/>
              </a:rPr>
              <a:t>user </a:t>
            </a:r>
            <a:r>
              <a:rPr sz="1600" dirty="0">
                <a:latin typeface="Arial"/>
                <a:cs typeface="Arial"/>
              </a:rPr>
              <a:t>cannot </a:t>
            </a:r>
            <a:r>
              <a:rPr sz="1600" spc="5" dirty="0">
                <a:latin typeface="Arial"/>
                <a:cs typeface="Arial"/>
              </a:rPr>
              <a:t>choose more </a:t>
            </a:r>
            <a:r>
              <a:rPr sz="1600" dirty="0">
                <a:latin typeface="Arial"/>
                <a:cs typeface="Arial"/>
              </a:rPr>
              <a:t>than  1 option </a:t>
            </a:r>
            <a:r>
              <a:rPr sz="1600" spc="-5" dirty="0">
                <a:latin typeface="Arial"/>
                <a:cs typeface="Arial"/>
              </a:rPr>
              <a:t>at </a:t>
            </a:r>
            <a:r>
              <a:rPr sz="1600" dirty="0">
                <a:latin typeface="Arial"/>
                <a:cs typeface="Arial"/>
              </a:rPr>
              <a:t>a</a:t>
            </a:r>
            <a:r>
              <a:rPr sz="1600" spc="-65" dirty="0">
                <a:latin typeface="Arial"/>
                <a:cs typeface="Arial"/>
              </a:rPr>
              <a:t> </a:t>
            </a:r>
            <a:r>
              <a:rPr sz="1600" spc="5" dirty="0">
                <a:latin typeface="Arial"/>
                <a:cs typeface="Arial"/>
              </a:rPr>
              <a:t>time.</a:t>
            </a:r>
            <a:endParaRPr sz="1600" dirty="0">
              <a:latin typeface="Arial"/>
              <a:cs typeface="Arial"/>
            </a:endParaRPr>
          </a:p>
          <a:p>
            <a:pPr marL="127212">
              <a:spcBef>
                <a:spcPts val="1154"/>
              </a:spcBef>
            </a:pPr>
            <a:r>
              <a:rPr sz="1600" b="1" u="heavy" dirty="0">
                <a:uFill>
                  <a:solidFill>
                    <a:srgbClr val="000000"/>
                  </a:solidFill>
                </a:uFill>
                <a:latin typeface="Times New Roman"/>
                <a:cs typeface="Times New Roman"/>
              </a:rPr>
              <a:t>Use case:</a:t>
            </a:r>
            <a:r>
              <a:rPr sz="1600" b="1" dirty="0">
                <a:latin typeface="Times New Roman"/>
                <a:cs typeface="Times New Roman"/>
              </a:rPr>
              <a:t> </a:t>
            </a:r>
            <a:r>
              <a:rPr sz="1600" spc="-5" dirty="0">
                <a:latin typeface="Arial"/>
                <a:cs typeface="Arial"/>
              </a:rPr>
              <a:t>Survey</a:t>
            </a:r>
            <a:r>
              <a:rPr sz="1600" spc="-30" dirty="0">
                <a:latin typeface="Arial"/>
                <a:cs typeface="Arial"/>
              </a:rPr>
              <a:t> </a:t>
            </a:r>
            <a:r>
              <a:rPr sz="1600" dirty="0">
                <a:latin typeface="Arial"/>
                <a:cs typeface="Arial"/>
              </a:rPr>
              <a:t>Form</a:t>
            </a:r>
          </a:p>
          <a:p>
            <a:pPr marL="127212" marR="624766">
              <a:lnSpc>
                <a:spcPct val="117200"/>
              </a:lnSpc>
              <a:spcBef>
                <a:spcPts val="819"/>
              </a:spcBef>
            </a:pPr>
            <a:r>
              <a:rPr sz="1600" spc="5" dirty="0">
                <a:latin typeface="Arial"/>
                <a:cs typeface="Arial"/>
              </a:rPr>
              <a:t>In </a:t>
            </a:r>
            <a:r>
              <a:rPr sz="1600" dirty="0">
                <a:latin typeface="Arial"/>
                <a:cs typeface="Arial"/>
              </a:rPr>
              <a:t>this </a:t>
            </a:r>
            <a:r>
              <a:rPr sz="1600" spc="-5" dirty="0">
                <a:latin typeface="Arial"/>
                <a:cs typeface="Arial"/>
              </a:rPr>
              <a:t>port </a:t>
            </a:r>
            <a:r>
              <a:rPr sz="1600" dirty="0">
                <a:latin typeface="Arial"/>
                <a:cs typeface="Arial"/>
              </a:rPr>
              <a:t>the user can fill the </a:t>
            </a:r>
            <a:r>
              <a:rPr sz="1600" spc="-5" dirty="0">
                <a:latin typeface="Arial"/>
                <a:cs typeface="Arial"/>
              </a:rPr>
              <a:t>details </a:t>
            </a:r>
            <a:r>
              <a:rPr sz="1600" spc="5" dirty="0">
                <a:latin typeface="Arial"/>
                <a:cs typeface="Arial"/>
              </a:rPr>
              <a:t>so </a:t>
            </a:r>
            <a:r>
              <a:rPr sz="1600" spc="-5" dirty="0">
                <a:latin typeface="Arial"/>
                <a:cs typeface="Arial"/>
              </a:rPr>
              <a:t>that </a:t>
            </a:r>
            <a:r>
              <a:rPr sz="1600" dirty="0">
                <a:latin typeface="Arial"/>
                <a:cs typeface="Arial"/>
              </a:rPr>
              <a:t>the </a:t>
            </a:r>
            <a:r>
              <a:rPr sz="1600" spc="5" dirty="0">
                <a:latin typeface="Arial"/>
                <a:cs typeface="Arial"/>
              </a:rPr>
              <a:t>admin </a:t>
            </a:r>
            <a:r>
              <a:rPr sz="1600" dirty="0">
                <a:latin typeface="Arial"/>
                <a:cs typeface="Arial"/>
              </a:rPr>
              <a:t>can </a:t>
            </a:r>
            <a:r>
              <a:rPr sz="1600" spc="-5" dirty="0">
                <a:latin typeface="Arial"/>
                <a:cs typeface="Arial"/>
              </a:rPr>
              <a:t>sort </a:t>
            </a:r>
            <a:r>
              <a:rPr sz="1600" dirty="0">
                <a:latin typeface="Arial"/>
                <a:cs typeface="Arial"/>
              </a:rPr>
              <a:t>the results  </a:t>
            </a:r>
            <a:r>
              <a:rPr sz="1600" spc="-5" dirty="0">
                <a:latin typeface="Arial"/>
                <a:cs typeface="Arial"/>
              </a:rPr>
              <a:t>accordingly and </a:t>
            </a:r>
            <a:r>
              <a:rPr sz="1600" spc="-10" dirty="0">
                <a:latin typeface="Arial"/>
                <a:cs typeface="Arial"/>
              </a:rPr>
              <a:t>will </a:t>
            </a:r>
            <a:r>
              <a:rPr sz="1600" spc="-5" dirty="0">
                <a:latin typeface="Arial"/>
                <a:cs typeface="Arial"/>
              </a:rPr>
              <a:t>help </a:t>
            </a:r>
            <a:r>
              <a:rPr sz="1600" dirty="0">
                <a:latin typeface="Arial"/>
                <a:cs typeface="Arial"/>
              </a:rPr>
              <a:t>for the </a:t>
            </a:r>
            <a:r>
              <a:rPr sz="1600" spc="-5" dirty="0">
                <a:latin typeface="Arial"/>
                <a:cs typeface="Arial"/>
              </a:rPr>
              <a:t>recommendation </a:t>
            </a:r>
            <a:r>
              <a:rPr sz="1600" spc="5" dirty="0">
                <a:latin typeface="Arial"/>
                <a:cs typeface="Arial"/>
              </a:rPr>
              <a:t>become more</a:t>
            </a:r>
            <a:r>
              <a:rPr sz="1600" spc="-265" dirty="0">
                <a:latin typeface="Arial"/>
                <a:cs typeface="Arial"/>
              </a:rPr>
              <a:t> </a:t>
            </a:r>
            <a:r>
              <a:rPr spc="-15" dirty="0">
                <a:latin typeface="Arial"/>
                <a:cs typeface="Arial"/>
              </a:rPr>
              <a:t>easier.</a:t>
            </a:r>
            <a:endParaRPr dirty="0">
              <a:latin typeface="Arial"/>
              <a:cs typeface="Arial"/>
            </a:endParaRPr>
          </a:p>
        </p:txBody>
      </p:sp>
      <p:sp>
        <p:nvSpPr>
          <p:cNvPr id="4" name="object 4"/>
          <p:cNvSpPr/>
          <p:nvPr/>
        </p:nvSpPr>
        <p:spPr>
          <a:xfrm>
            <a:off x="393280" y="234695"/>
            <a:ext cx="9271635" cy="7303134"/>
          </a:xfrm>
          <a:custGeom>
            <a:avLst/>
            <a:gdLst/>
            <a:ahLst/>
            <a:cxnLst/>
            <a:rect l="l" t="t" r="r" b="b"/>
            <a:pathLst>
              <a:path w="9271635" h="7303134">
                <a:moveTo>
                  <a:pt x="72948" y="36474"/>
                </a:moveTo>
                <a:lnTo>
                  <a:pt x="61137" y="36474"/>
                </a:lnTo>
                <a:lnTo>
                  <a:pt x="61137" y="7266203"/>
                </a:lnTo>
                <a:lnTo>
                  <a:pt x="72948" y="7266203"/>
                </a:lnTo>
                <a:lnTo>
                  <a:pt x="72948" y="36474"/>
                </a:lnTo>
                <a:close/>
              </a:path>
              <a:path w="9271635" h="7303134">
                <a:moveTo>
                  <a:pt x="9210421" y="37084"/>
                </a:moveTo>
                <a:lnTo>
                  <a:pt x="72974" y="37084"/>
                </a:lnTo>
                <a:lnTo>
                  <a:pt x="72974" y="43434"/>
                </a:lnTo>
                <a:lnTo>
                  <a:pt x="9198610" y="43434"/>
                </a:lnTo>
                <a:lnTo>
                  <a:pt x="9198610" y="7259574"/>
                </a:lnTo>
                <a:lnTo>
                  <a:pt x="72974" y="7259574"/>
                </a:lnTo>
                <a:lnTo>
                  <a:pt x="72974" y="7265924"/>
                </a:lnTo>
                <a:lnTo>
                  <a:pt x="9210421" y="7265924"/>
                </a:lnTo>
                <a:lnTo>
                  <a:pt x="9210421" y="7259574"/>
                </a:lnTo>
                <a:lnTo>
                  <a:pt x="9210421" y="43434"/>
                </a:lnTo>
                <a:lnTo>
                  <a:pt x="9210421" y="37084"/>
                </a:lnTo>
                <a:close/>
              </a:path>
              <a:path w="9271635" h="7303134">
                <a:moveTo>
                  <a:pt x="9271508" y="0"/>
                </a:moveTo>
                <a:lnTo>
                  <a:pt x="9222232" y="0"/>
                </a:lnTo>
                <a:lnTo>
                  <a:pt x="9222232" y="254"/>
                </a:lnTo>
                <a:lnTo>
                  <a:pt x="0" y="254"/>
                </a:lnTo>
                <a:lnTo>
                  <a:pt x="0" y="29464"/>
                </a:lnTo>
                <a:lnTo>
                  <a:pt x="0" y="7273544"/>
                </a:lnTo>
                <a:lnTo>
                  <a:pt x="0" y="7302754"/>
                </a:lnTo>
                <a:lnTo>
                  <a:pt x="9271508" y="7302754"/>
                </a:lnTo>
                <a:lnTo>
                  <a:pt x="9271508" y="7273544"/>
                </a:lnTo>
                <a:lnTo>
                  <a:pt x="49301" y="7273544"/>
                </a:lnTo>
                <a:lnTo>
                  <a:pt x="49301" y="29464"/>
                </a:lnTo>
                <a:lnTo>
                  <a:pt x="9222232" y="29464"/>
                </a:lnTo>
                <a:lnTo>
                  <a:pt x="9222232" y="7273277"/>
                </a:lnTo>
                <a:lnTo>
                  <a:pt x="9271508" y="7273277"/>
                </a:lnTo>
                <a:lnTo>
                  <a:pt x="9271508" y="0"/>
                </a:lnTo>
                <a:close/>
              </a:path>
            </a:pathLst>
          </a:custGeom>
          <a:solidFill>
            <a:srgbClr val="000000"/>
          </a:solidFill>
        </p:spPr>
        <p:txBody>
          <a:bodyPr wrap="square" lIns="0" tIns="0" rIns="0" bIns="0" rtlCol="0"/>
          <a:lstStyle/>
          <a:p>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0058400" cy="7772400"/>
          </a:xfrm>
          <a:prstGeom prst="rect">
            <a:avLst/>
          </a:prstGeom>
          <a:blipFill>
            <a:blip r:embed="rId2" cstate="print"/>
            <a:stretch>
              <a:fillRect/>
            </a:stretch>
          </a:blipFill>
        </p:spPr>
        <p:txBody>
          <a:bodyPr wrap="square" lIns="0" tIns="0" rIns="0" bIns="0" rtlCol="0"/>
          <a:lstStyle/>
          <a:p>
            <a:endParaRPr/>
          </a:p>
        </p:txBody>
      </p:sp>
      <p:sp>
        <p:nvSpPr>
          <p:cNvPr id="3" name="object 3"/>
          <p:cNvSpPr txBox="1"/>
          <p:nvPr/>
        </p:nvSpPr>
        <p:spPr>
          <a:xfrm>
            <a:off x="1019352" y="686825"/>
            <a:ext cx="7743190" cy="6084185"/>
          </a:xfrm>
          <a:prstGeom prst="rect">
            <a:avLst/>
          </a:prstGeom>
        </p:spPr>
        <p:txBody>
          <a:bodyPr vert="horz" wrap="square" lIns="0" tIns="13862" rIns="0" bIns="0" rtlCol="0">
            <a:spAutoFit/>
          </a:bodyPr>
          <a:lstStyle/>
          <a:p>
            <a:pPr marL="12600">
              <a:spcBef>
                <a:spcPts val="110"/>
              </a:spcBef>
            </a:pPr>
            <a:r>
              <a:rPr sz="1600" b="1" u="heavy" dirty="0">
                <a:uFill>
                  <a:solidFill>
                    <a:srgbClr val="000000"/>
                  </a:solidFill>
                </a:uFill>
                <a:latin typeface="Times New Roman"/>
                <a:cs typeface="Times New Roman"/>
              </a:rPr>
              <a:t>Use</a:t>
            </a:r>
            <a:r>
              <a:rPr sz="1600" b="1" u="heavy" spc="-45" dirty="0">
                <a:uFill>
                  <a:solidFill>
                    <a:srgbClr val="000000"/>
                  </a:solidFill>
                </a:uFill>
                <a:latin typeface="Times New Roman"/>
                <a:cs typeface="Times New Roman"/>
              </a:rPr>
              <a:t> </a:t>
            </a:r>
            <a:r>
              <a:rPr sz="1600" b="1" u="heavy" spc="5" dirty="0">
                <a:uFill>
                  <a:solidFill>
                    <a:srgbClr val="000000"/>
                  </a:solidFill>
                </a:uFill>
                <a:latin typeface="Times New Roman"/>
                <a:cs typeface="Times New Roman"/>
              </a:rPr>
              <a:t>case:</a:t>
            </a:r>
            <a:r>
              <a:rPr sz="1600" b="1" spc="-20" dirty="0">
                <a:latin typeface="Times New Roman"/>
                <a:cs typeface="Times New Roman"/>
              </a:rPr>
              <a:t> </a:t>
            </a:r>
            <a:r>
              <a:rPr sz="1600" dirty="0">
                <a:latin typeface="Arial"/>
                <a:cs typeface="Arial"/>
              </a:rPr>
              <a:t>Choosing</a:t>
            </a:r>
            <a:r>
              <a:rPr sz="1600" spc="-180" dirty="0">
                <a:latin typeface="Arial"/>
                <a:cs typeface="Arial"/>
              </a:rPr>
              <a:t> </a:t>
            </a:r>
            <a:r>
              <a:rPr sz="1600" spc="5" dirty="0">
                <a:latin typeface="Arial"/>
                <a:cs typeface="Arial"/>
              </a:rPr>
              <a:t>A</a:t>
            </a:r>
            <a:r>
              <a:rPr sz="1600" spc="-80" dirty="0">
                <a:latin typeface="Arial"/>
                <a:cs typeface="Arial"/>
              </a:rPr>
              <a:t> </a:t>
            </a:r>
            <a:r>
              <a:rPr sz="1600" spc="-5" dirty="0">
                <a:latin typeface="Arial"/>
                <a:cs typeface="Arial"/>
              </a:rPr>
              <a:t>Particular</a:t>
            </a:r>
            <a:r>
              <a:rPr sz="1600" spc="-40" dirty="0">
                <a:latin typeface="Arial"/>
                <a:cs typeface="Arial"/>
              </a:rPr>
              <a:t> </a:t>
            </a:r>
            <a:r>
              <a:rPr sz="1600" dirty="0">
                <a:latin typeface="Arial"/>
                <a:cs typeface="Arial"/>
              </a:rPr>
              <a:t>Show</a:t>
            </a:r>
          </a:p>
          <a:p>
            <a:pPr marL="12600">
              <a:spcBef>
                <a:spcPts val="25"/>
              </a:spcBef>
            </a:pPr>
            <a:r>
              <a:rPr sz="1600" dirty="0">
                <a:latin typeface="Arial"/>
                <a:cs typeface="Arial"/>
              </a:rPr>
              <a:t>The user </a:t>
            </a:r>
            <a:r>
              <a:rPr sz="1600" spc="-10" dirty="0">
                <a:latin typeface="Arial"/>
                <a:cs typeface="Arial"/>
              </a:rPr>
              <a:t>will </a:t>
            </a:r>
            <a:r>
              <a:rPr sz="1600" dirty="0">
                <a:latin typeface="Arial"/>
                <a:cs typeface="Arial"/>
              </a:rPr>
              <a:t>choose a particular show </a:t>
            </a:r>
            <a:r>
              <a:rPr sz="1600" spc="-5" dirty="0">
                <a:latin typeface="Arial"/>
                <a:cs typeface="Arial"/>
              </a:rPr>
              <a:t>out of </a:t>
            </a:r>
            <a:r>
              <a:rPr sz="1600" dirty="0">
                <a:latin typeface="Arial"/>
                <a:cs typeface="Arial"/>
              </a:rPr>
              <a:t>the</a:t>
            </a:r>
            <a:r>
              <a:rPr sz="1600" spc="110" dirty="0">
                <a:latin typeface="Arial"/>
                <a:cs typeface="Arial"/>
              </a:rPr>
              <a:t> </a:t>
            </a:r>
            <a:r>
              <a:rPr sz="1600" spc="-5" dirty="0">
                <a:latin typeface="Arial"/>
                <a:cs typeface="Arial"/>
              </a:rPr>
              <a:t>recommendations provided </a:t>
            </a:r>
            <a:r>
              <a:rPr sz="1600" spc="5" dirty="0">
                <a:latin typeface="Arial"/>
                <a:cs typeface="Arial"/>
              </a:rPr>
              <a:t>to</a:t>
            </a:r>
            <a:endParaRPr sz="1600" dirty="0">
              <a:latin typeface="Arial"/>
              <a:cs typeface="Arial"/>
            </a:endParaRPr>
          </a:p>
          <a:p>
            <a:pPr marL="12600">
              <a:spcBef>
                <a:spcPts val="195"/>
              </a:spcBef>
            </a:pPr>
            <a:r>
              <a:rPr sz="1600" dirty="0">
                <a:latin typeface="Arial"/>
                <a:cs typeface="Arial"/>
              </a:rPr>
              <a:t>them </a:t>
            </a:r>
            <a:r>
              <a:rPr sz="1600" spc="-5" dirty="0">
                <a:latin typeface="Arial"/>
                <a:cs typeface="Arial"/>
              </a:rPr>
              <a:t>based on </a:t>
            </a:r>
            <a:r>
              <a:rPr sz="1600" dirty="0">
                <a:latin typeface="Arial"/>
                <a:cs typeface="Arial"/>
              </a:rPr>
              <a:t>the </a:t>
            </a:r>
            <a:r>
              <a:rPr sz="1600" spc="-5" dirty="0">
                <a:latin typeface="Arial"/>
                <a:cs typeface="Arial"/>
              </a:rPr>
              <a:t>survey </a:t>
            </a:r>
            <a:r>
              <a:rPr sz="1600" dirty="0">
                <a:latin typeface="Arial"/>
                <a:cs typeface="Arial"/>
              </a:rPr>
              <a:t>form they</a:t>
            </a:r>
            <a:r>
              <a:rPr sz="1600" spc="-170" dirty="0">
                <a:latin typeface="Arial"/>
                <a:cs typeface="Arial"/>
              </a:rPr>
              <a:t> </a:t>
            </a:r>
            <a:r>
              <a:rPr sz="1600" dirty="0">
                <a:latin typeface="Arial"/>
                <a:cs typeface="Arial"/>
              </a:rPr>
              <a:t>filled.</a:t>
            </a:r>
          </a:p>
          <a:p>
            <a:pPr marL="127212">
              <a:spcBef>
                <a:spcPts val="1149"/>
              </a:spcBef>
            </a:pPr>
            <a:r>
              <a:rPr sz="1600" b="1" u="heavy" dirty="0">
                <a:uFill>
                  <a:solidFill>
                    <a:srgbClr val="000000"/>
                  </a:solidFill>
                </a:uFill>
                <a:latin typeface="Times New Roman"/>
                <a:cs typeface="Times New Roman"/>
              </a:rPr>
              <a:t>Use </a:t>
            </a:r>
            <a:r>
              <a:rPr sz="1600" b="1" u="heavy" spc="5" dirty="0">
                <a:uFill>
                  <a:solidFill>
                    <a:srgbClr val="000000"/>
                  </a:solidFill>
                </a:uFill>
                <a:latin typeface="Times New Roman"/>
                <a:cs typeface="Times New Roman"/>
              </a:rPr>
              <a:t>case:</a:t>
            </a:r>
            <a:r>
              <a:rPr sz="1600" b="1" spc="5" dirty="0">
                <a:latin typeface="Times New Roman"/>
                <a:cs typeface="Times New Roman"/>
              </a:rPr>
              <a:t> </a:t>
            </a:r>
            <a:r>
              <a:rPr sz="1600" dirty="0">
                <a:latin typeface="Arial"/>
                <a:cs typeface="Arial"/>
              </a:rPr>
              <a:t>Details </a:t>
            </a:r>
            <a:r>
              <a:rPr sz="1600" spc="-5" dirty="0">
                <a:latin typeface="Arial"/>
                <a:cs typeface="Arial"/>
              </a:rPr>
              <a:t>about</a:t>
            </a:r>
            <a:r>
              <a:rPr sz="1600" spc="-70" dirty="0">
                <a:latin typeface="Arial"/>
                <a:cs typeface="Arial"/>
              </a:rPr>
              <a:t> </a:t>
            </a:r>
            <a:r>
              <a:rPr sz="1600" spc="-5" dirty="0">
                <a:latin typeface="Arial"/>
                <a:cs typeface="Arial"/>
              </a:rPr>
              <a:t>multimedia</a:t>
            </a:r>
            <a:endParaRPr sz="1600" dirty="0">
              <a:latin typeface="Arial"/>
              <a:cs typeface="Arial"/>
            </a:endParaRPr>
          </a:p>
          <a:p>
            <a:pPr marL="12600" marR="508897">
              <a:lnSpc>
                <a:spcPct val="110000"/>
              </a:lnSpc>
              <a:spcBef>
                <a:spcPts val="1035"/>
              </a:spcBef>
            </a:pPr>
            <a:r>
              <a:rPr sz="1600" dirty="0">
                <a:latin typeface="Arial"/>
                <a:cs typeface="Arial"/>
              </a:rPr>
              <a:t>The user </a:t>
            </a:r>
            <a:r>
              <a:rPr sz="1600" spc="-10" dirty="0">
                <a:latin typeface="Arial"/>
                <a:cs typeface="Arial"/>
              </a:rPr>
              <a:t>will </a:t>
            </a:r>
            <a:r>
              <a:rPr sz="1600" dirty="0">
                <a:latin typeface="Arial"/>
                <a:cs typeface="Arial"/>
              </a:rPr>
              <a:t>be able </a:t>
            </a:r>
            <a:r>
              <a:rPr sz="1600" spc="5" dirty="0">
                <a:latin typeface="Arial"/>
                <a:cs typeface="Arial"/>
              </a:rPr>
              <a:t>to </a:t>
            </a:r>
            <a:r>
              <a:rPr sz="1600" dirty="0">
                <a:latin typeface="Arial"/>
                <a:cs typeface="Arial"/>
              </a:rPr>
              <a:t>see the </a:t>
            </a:r>
            <a:r>
              <a:rPr sz="1600" spc="-5" dirty="0">
                <a:latin typeface="Arial"/>
                <a:cs typeface="Arial"/>
              </a:rPr>
              <a:t>information about </a:t>
            </a:r>
            <a:r>
              <a:rPr sz="1600" dirty="0">
                <a:latin typeface="Arial"/>
                <a:cs typeface="Arial"/>
              </a:rPr>
              <a:t>the </a:t>
            </a:r>
            <a:r>
              <a:rPr sz="1600" spc="-5" dirty="0">
                <a:latin typeface="Arial"/>
                <a:cs typeface="Arial"/>
              </a:rPr>
              <a:t>movies/series/games</a:t>
            </a:r>
            <a:r>
              <a:rPr sz="1600" spc="-285" dirty="0">
                <a:latin typeface="Arial"/>
                <a:cs typeface="Arial"/>
              </a:rPr>
              <a:t> </a:t>
            </a:r>
            <a:r>
              <a:rPr sz="1600" dirty="0">
                <a:latin typeface="Arial"/>
                <a:cs typeface="Arial"/>
              </a:rPr>
              <a:t>they  choose like the </a:t>
            </a:r>
            <a:r>
              <a:rPr sz="1600" spc="-15" dirty="0">
                <a:latin typeface="Arial"/>
                <a:cs typeface="Arial"/>
              </a:rPr>
              <a:t>director, producer, </a:t>
            </a:r>
            <a:r>
              <a:rPr sz="1600" dirty="0">
                <a:latin typeface="Arial"/>
                <a:cs typeface="Arial"/>
              </a:rPr>
              <a:t>casts </a:t>
            </a:r>
            <a:r>
              <a:rPr sz="1600" spc="-5" dirty="0">
                <a:latin typeface="Arial"/>
                <a:cs typeface="Arial"/>
              </a:rPr>
              <a:t>of </a:t>
            </a:r>
            <a:r>
              <a:rPr sz="1600" dirty="0">
                <a:latin typeface="Arial"/>
                <a:cs typeface="Arial"/>
              </a:rPr>
              <a:t>the</a:t>
            </a:r>
            <a:r>
              <a:rPr sz="1600" spc="-200" dirty="0">
                <a:latin typeface="Arial"/>
                <a:cs typeface="Arial"/>
              </a:rPr>
              <a:t> </a:t>
            </a:r>
            <a:r>
              <a:rPr sz="1600" spc="-25" dirty="0">
                <a:latin typeface="Arial"/>
                <a:cs typeface="Arial"/>
              </a:rPr>
              <a:t>show.</a:t>
            </a:r>
            <a:endParaRPr sz="1600" dirty="0">
              <a:latin typeface="Arial"/>
              <a:cs typeface="Arial"/>
            </a:endParaRPr>
          </a:p>
          <a:p>
            <a:pPr marL="12600">
              <a:spcBef>
                <a:spcPts val="359"/>
              </a:spcBef>
            </a:pPr>
            <a:r>
              <a:rPr sz="1600" b="1" u="heavy" dirty="0">
                <a:uFill>
                  <a:solidFill>
                    <a:srgbClr val="000000"/>
                  </a:solidFill>
                </a:uFill>
                <a:latin typeface="Times New Roman"/>
                <a:cs typeface="Times New Roman"/>
              </a:rPr>
              <a:t>Use </a:t>
            </a:r>
            <a:r>
              <a:rPr sz="1600" b="1" u="heavy" spc="5" dirty="0">
                <a:uFill>
                  <a:solidFill>
                    <a:srgbClr val="000000"/>
                  </a:solidFill>
                </a:uFill>
                <a:latin typeface="Times New Roman"/>
                <a:cs typeface="Times New Roman"/>
              </a:rPr>
              <a:t>case</a:t>
            </a:r>
            <a:r>
              <a:rPr sz="1600" u="heavy" spc="5" dirty="0">
                <a:uFill>
                  <a:solidFill>
                    <a:srgbClr val="000000"/>
                  </a:solidFill>
                </a:uFill>
                <a:latin typeface="Times New Roman"/>
                <a:cs typeface="Times New Roman"/>
              </a:rPr>
              <a:t>:</a:t>
            </a:r>
            <a:r>
              <a:rPr sz="1600" spc="5" dirty="0">
                <a:latin typeface="Times New Roman"/>
                <a:cs typeface="Times New Roman"/>
              </a:rPr>
              <a:t> </a:t>
            </a:r>
            <a:r>
              <a:rPr sz="1600" spc="-5" dirty="0">
                <a:latin typeface="Arial"/>
                <a:cs typeface="Arial"/>
              </a:rPr>
              <a:t>Reviews About</a:t>
            </a:r>
            <a:r>
              <a:rPr sz="1600" spc="-140" dirty="0">
                <a:latin typeface="Arial"/>
                <a:cs typeface="Arial"/>
              </a:rPr>
              <a:t> </a:t>
            </a:r>
            <a:r>
              <a:rPr sz="1600" spc="-5" dirty="0">
                <a:latin typeface="Arial"/>
                <a:cs typeface="Arial"/>
              </a:rPr>
              <a:t>Multimedia</a:t>
            </a:r>
            <a:endParaRPr sz="1600" dirty="0">
              <a:latin typeface="Arial"/>
              <a:cs typeface="Arial"/>
            </a:endParaRPr>
          </a:p>
          <a:p>
            <a:pPr marL="63614">
              <a:spcBef>
                <a:spcPts val="359"/>
              </a:spcBef>
            </a:pPr>
            <a:r>
              <a:rPr sz="1600" dirty="0">
                <a:latin typeface="Arial"/>
                <a:cs typeface="Arial"/>
              </a:rPr>
              <a:t>The user </a:t>
            </a:r>
            <a:r>
              <a:rPr sz="1600" spc="-10" dirty="0">
                <a:latin typeface="Arial"/>
                <a:cs typeface="Arial"/>
              </a:rPr>
              <a:t>will </a:t>
            </a:r>
            <a:r>
              <a:rPr sz="1600" dirty="0">
                <a:latin typeface="Arial"/>
                <a:cs typeface="Arial"/>
              </a:rPr>
              <a:t>also </a:t>
            </a:r>
            <a:r>
              <a:rPr sz="1600" spc="-5" dirty="0">
                <a:latin typeface="Arial"/>
                <a:cs typeface="Arial"/>
              </a:rPr>
              <a:t>be able </a:t>
            </a:r>
            <a:r>
              <a:rPr sz="1600" spc="5" dirty="0">
                <a:latin typeface="Arial"/>
                <a:cs typeface="Arial"/>
              </a:rPr>
              <a:t>to </a:t>
            </a:r>
            <a:r>
              <a:rPr sz="1600" dirty="0">
                <a:latin typeface="Arial"/>
                <a:cs typeface="Arial"/>
              </a:rPr>
              <a:t>see the </a:t>
            </a:r>
            <a:r>
              <a:rPr sz="1600" spc="-5" dirty="0">
                <a:latin typeface="Arial"/>
                <a:cs typeface="Arial"/>
              </a:rPr>
              <a:t>review of that </a:t>
            </a:r>
            <a:r>
              <a:rPr sz="1600" dirty="0">
                <a:latin typeface="Arial"/>
                <a:cs typeface="Arial"/>
              </a:rPr>
              <a:t>movie/series </a:t>
            </a:r>
            <a:r>
              <a:rPr sz="1600" spc="-5" dirty="0">
                <a:latin typeface="Arial"/>
                <a:cs typeface="Arial"/>
              </a:rPr>
              <a:t>given by </a:t>
            </a:r>
            <a:r>
              <a:rPr sz="1600" dirty="0">
                <a:latin typeface="Arial"/>
                <a:cs typeface="Arial"/>
              </a:rPr>
              <a:t>their</a:t>
            </a:r>
            <a:r>
              <a:rPr sz="1600" spc="-255" dirty="0">
                <a:latin typeface="Arial"/>
                <a:cs typeface="Arial"/>
              </a:rPr>
              <a:t> </a:t>
            </a:r>
            <a:r>
              <a:rPr sz="1600" spc="-5" dirty="0">
                <a:latin typeface="Arial"/>
                <a:cs typeface="Arial"/>
              </a:rPr>
              <a:t>friends</a:t>
            </a:r>
            <a:endParaRPr sz="1600" dirty="0">
              <a:latin typeface="Arial"/>
              <a:cs typeface="Arial"/>
            </a:endParaRPr>
          </a:p>
          <a:p>
            <a:pPr marL="12600">
              <a:spcBef>
                <a:spcPts val="480"/>
              </a:spcBef>
            </a:pPr>
            <a:r>
              <a:rPr sz="1600" spc="-5" dirty="0">
                <a:latin typeface="Arial"/>
                <a:cs typeface="Arial"/>
              </a:rPr>
              <a:t>and other </a:t>
            </a:r>
            <a:r>
              <a:rPr sz="1600" dirty="0">
                <a:latin typeface="Arial"/>
                <a:cs typeface="Arial"/>
              </a:rPr>
              <a:t>users </a:t>
            </a:r>
            <a:r>
              <a:rPr sz="1600" spc="-5" dirty="0">
                <a:latin typeface="Arial"/>
                <a:cs typeface="Arial"/>
              </a:rPr>
              <a:t>of </a:t>
            </a:r>
            <a:r>
              <a:rPr sz="1600" dirty="0">
                <a:latin typeface="Arial"/>
                <a:cs typeface="Arial"/>
              </a:rPr>
              <a:t>the</a:t>
            </a:r>
            <a:r>
              <a:rPr sz="1600" spc="-110" dirty="0">
                <a:latin typeface="Arial"/>
                <a:cs typeface="Arial"/>
              </a:rPr>
              <a:t> </a:t>
            </a:r>
            <a:r>
              <a:rPr sz="1600" spc="-5" dirty="0">
                <a:latin typeface="Arial"/>
                <a:cs typeface="Arial"/>
              </a:rPr>
              <a:t>app</a:t>
            </a:r>
            <a:endParaRPr sz="1600" dirty="0">
              <a:latin typeface="Arial"/>
              <a:cs typeface="Arial"/>
            </a:endParaRPr>
          </a:p>
          <a:p>
            <a:pPr marL="12600">
              <a:spcBef>
                <a:spcPts val="314"/>
              </a:spcBef>
            </a:pPr>
            <a:r>
              <a:rPr sz="1600" b="1" u="heavy" dirty="0">
                <a:uFill>
                  <a:solidFill>
                    <a:srgbClr val="000000"/>
                  </a:solidFill>
                </a:uFill>
                <a:latin typeface="Times New Roman"/>
                <a:cs typeface="Times New Roman"/>
              </a:rPr>
              <a:t>Use </a:t>
            </a:r>
            <a:r>
              <a:rPr sz="1600" b="1" u="heavy" spc="5" dirty="0">
                <a:uFill>
                  <a:solidFill>
                    <a:srgbClr val="000000"/>
                  </a:solidFill>
                </a:uFill>
                <a:latin typeface="Times New Roman"/>
                <a:cs typeface="Times New Roman"/>
              </a:rPr>
              <a:t>case</a:t>
            </a:r>
            <a:r>
              <a:rPr sz="1600" u="heavy" spc="5" dirty="0">
                <a:uFill>
                  <a:solidFill>
                    <a:srgbClr val="000000"/>
                  </a:solidFill>
                </a:uFill>
                <a:latin typeface="Times New Roman"/>
                <a:cs typeface="Times New Roman"/>
              </a:rPr>
              <a:t>:</a:t>
            </a:r>
            <a:r>
              <a:rPr sz="1600" spc="5" dirty="0">
                <a:latin typeface="Times New Roman"/>
                <a:cs typeface="Times New Roman"/>
              </a:rPr>
              <a:t> </a:t>
            </a:r>
            <a:r>
              <a:rPr sz="1600" spc="-5" dirty="0">
                <a:latin typeface="Arial"/>
                <a:cs typeface="Arial"/>
              </a:rPr>
              <a:t>Confirms/Declines </a:t>
            </a:r>
            <a:r>
              <a:rPr sz="1600" dirty="0">
                <a:latin typeface="Arial"/>
                <a:cs typeface="Arial"/>
              </a:rPr>
              <a:t>The</a:t>
            </a:r>
            <a:r>
              <a:rPr sz="1600" spc="-170" dirty="0">
                <a:latin typeface="Arial"/>
                <a:cs typeface="Arial"/>
              </a:rPr>
              <a:t> </a:t>
            </a:r>
            <a:r>
              <a:rPr sz="1600" dirty="0">
                <a:latin typeface="Arial"/>
                <a:cs typeface="Arial"/>
              </a:rPr>
              <a:t>Show</a:t>
            </a:r>
          </a:p>
          <a:p>
            <a:pPr marL="127212" marR="26469">
              <a:lnSpc>
                <a:spcPct val="116900"/>
              </a:lnSpc>
              <a:spcBef>
                <a:spcPts val="515"/>
              </a:spcBef>
            </a:pPr>
            <a:r>
              <a:rPr sz="1600" dirty="0">
                <a:latin typeface="Arial"/>
                <a:cs typeface="Arial"/>
              </a:rPr>
              <a:t>After </a:t>
            </a:r>
            <a:r>
              <a:rPr sz="1600" spc="-5" dirty="0">
                <a:latin typeface="Arial"/>
                <a:cs typeface="Arial"/>
              </a:rPr>
              <a:t>reading </a:t>
            </a:r>
            <a:r>
              <a:rPr sz="1600" dirty="0">
                <a:latin typeface="Arial"/>
                <a:cs typeface="Arial"/>
              </a:rPr>
              <a:t>the </a:t>
            </a:r>
            <a:r>
              <a:rPr sz="1600" spc="-10" dirty="0">
                <a:latin typeface="Arial"/>
                <a:cs typeface="Arial"/>
              </a:rPr>
              <a:t>reviews </a:t>
            </a:r>
            <a:r>
              <a:rPr sz="1600" spc="-5" dirty="0">
                <a:latin typeface="Arial"/>
                <a:cs typeface="Arial"/>
              </a:rPr>
              <a:t>about </a:t>
            </a:r>
            <a:r>
              <a:rPr sz="1600" dirty="0">
                <a:latin typeface="Arial"/>
                <a:cs typeface="Arial"/>
              </a:rPr>
              <a:t>the show the user </a:t>
            </a:r>
            <a:r>
              <a:rPr sz="1600" spc="-10" dirty="0">
                <a:latin typeface="Arial"/>
                <a:cs typeface="Arial"/>
              </a:rPr>
              <a:t>will </a:t>
            </a:r>
            <a:r>
              <a:rPr sz="1600" spc="-5" dirty="0">
                <a:latin typeface="Arial"/>
                <a:cs typeface="Arial"/>
              </a:rPr>
              <a:t>be </a:t>
            </a:r>
            <a:r>
              <a:rPr sz="1600" dirty="0">
                <a:latin typeface="Arial"/>
                <a:cs typeface="Arial"/>
              </a:rPr>
              <a:t>asked </a:t>
            </a:r>
            <a:r>
              <a:rPr sz="1600" spc="5" dirty="0">
                <a:latin typeface="Arial"/>
                <a:cs typeface="Arial"/>
              </a:rPr>
              <a:t>to </a:t>
            </a:r>
            <a:r>
              <a:rPr sz="1600" spc="-5" dirty="0">
                <a:latin typeface="Arial"/>
                <a:cs typeface="Arial"/>
              </a:rPr>
              <a:t>either </a:t>
            </a:r>
            <a:r>
              <a:rPr sz="1600" dirty="0">
                <a:latin typeface="Arial"/>
                <a:cs typeface="Arial"/>
              </a:rPr>
              <a:t>confirm the  show if he </a:t>
            </a:r>
            <a:r>
              <a:rPr sz="1600" spc="-10" dirty="0">
                <a:latin typeface="Arial"/>
                <a:cs typeface="Arial"/>
              </a:rPr>
              <a:t>wants </a:t>
            </a:r>
            <a:r>
              <a:rPr sz="1600" spc="5" dirty="0">
                <a:latin typeface="Arial"/>
                <a:cs typeface="Arial"/>
              </a:rPr>
              <a:t>to </a:t>
            </a:r>
            <a:r>
              <a:rPr sz="1600" dirty="0">
                <a:latin typeface="Arial"/>
                <a:cs typeface="Arial"/>
              </a:rPr>
              <a:t>see the show </a:t>
            </a:r>
            <a:r>
              <a:rPr sz="1600" spc="-5" dirty="0">
                <a:latin typeface="Arial"/>
                <a:cs typeface="Arial"/>
              </a:rPr>
              <a:t>or </a:t>
            </a:r>
            <a:r>
              <a:rPr sz="1600" dirty="0">
                <a:latin typeface="Arial"/>
                <a:cs typeface="Arial"/>
              </a:rPr>
              <a:t>he </a:t>
            </a:r>
            <a:r>
              <a:rPr sz="1600" spc="-10" dirty="0">
                <a:latin typeface="Arial"/>
                <a:cs typeface="Arial"/>
              </a:rPr>
              <a:t>wants </a:t>
            </a:r>
            <a:r>
              <a:rPr sz="1600" spc="5" dirty="0">
                <a:latin typeface="Arial"/>
                <a:cs typeface="Arial"/>
              </a:rPr>
              <a:t>to </a:t>
            </a:r>
            <a:r>
              <a:rPr sz="1600" dirty="0">
                <a:latin typeface="Arial"/>
                <a:cs typeface="Arial"/>
              </a:rPr>
              <a:t>decline the </a:t>
            </a:r>
            <a:r>
              <a:rPr sz="1600" spc="5" dirty="0">
                <a:latin typeface="Arial"/>
                <a:cs typeface="Arial"/>
              </a:rPr>
              <a:t>show </a:t>
            </a:r>
            <a:r>
              <a:rPr sz="1600" spc="-5" dirty="0">
                <a:latin typeface="Arial"/>
                <a:cs typeface="Arial"/>
              </a:rPr>
              <a:t>and </a:t>
            </a:r>
            <a:r>
              <a:rPr sz="1600" dirty="0">
                <a:latin typeface="Arial"/>
                <a:cs typeface="Arial"/>
              </a:rPr>
              <a:t>go for </a:t>
            </a:r>
            <a:r>
              <a:rPr sz="1600" spc="-5" dirty="0">
                <a:latin typeface="Arial"/>
                <a:cs typeface="Arial"/>
              </a:rPr>
              <a:t>any  other</a:t>
            </a:r>
            <a:r>
              <a:rPr sz="1600" spc="431" dirty="0">
                <a:latin typeface="Arial"/>
                <a:cs typeface="Arial"/>
              </a:rPr>
              <a:t> </a:t>
            </a:r>
            <a:r>
              <a:rPr sz="1600" spc="-5" dirty="0">
                <a:latin typeface="Arial"/>
                <a:cs typeface="Arial"/>
              </a:rPr>
              <a:t>recommendation.</a:t>
            </a:r>
            <a:endParaRPr sz="1600" dirty="0">
              <a:latin typeface="Arial"/>
              <a:cs typeface="Arial"/>
            </a:endParaRPr>
          </a:p>
          <a:p>
            <a:pPr marL="127212">
              <a:spcBef>
                <a:spcPts val="1610"/>
              </a:spcBef>
            </a:pPr>
            <a:r>
              <a:rPr sz="1600" b="1" u="heavy" dirty="0">
                <a:uFill>
                  <a:solidFill>
                    <a:srgbClr val="000000"/>
                  </a:solidFill>
                </a:uFill>
                <a:latin typeface="Times New Roman"/>
                <a:cs typeface="Times New Roman"/>
              </a:rPr>
              <a:t>Use </a:t>
            </a:r>
            <a:r>
              <a:rPr sz="1600" b="1" u="heavy" spc="5" dirty="0">
                <a:uFill>
                  <a:solidFill>
                    <a:srgbClr val="000000"/>
                  </a:solidFill>
                </a:uFill>
                <a:latin typeface="Times New Roman"/>
                <a:cs typeface="Times New Roman"/>
              </a:rPr>
              <a:t>case:</a:t>
            </a:r>
            <a:r>
              <a:rPr sz="1600" b="1" spc="5" dirty="0">
                <a:latin typeface="Times New Roman"/>
                <a:cs typeface="Times New Roman"/>
              </a:rPr>
              <a:t> </a:t>
            </a:r>
            <a:r>
              <a:rPr sz="1600" dirty="0">
                <a:latin typeface="Arial"/>
                <a:cs typeface="Arial"/>
              </a:rPr>
              <a:t>Payment</a:t>
            </a:r>
            <a:r>
              <a:rPr sz="1600" spc="-50" dirty="0">
                <a:latin typeface="Arial"/>
                <a:cs typeface="Arial"/>
              </a:rPr>
              <a:t> </a:t>
            </a:r>
            <a:r>
              <a:rPr sz="1600" dirty="0">
                <a:latin typeface="Arial"/>
                <a:cs typeface="Arial"/>
              </a:rPr>
              <a:t>Portal</a:t>
            </a:r>
          </a:p>
          <a:p>
            <a:pPr marL="127212" marR="491909">
              <a:lnSpc>
                <a:spcPct val="117500"/>
              </a:lnSpc>
              <a:spcBef>
                <a:spcPts val="795"/>
              </a:spcBef>
            </a:pPr>
            <a:r>
              <a:rPr sz="1600" dirty="0">
                <a:latin typeface="Arial"/>
                <a:cs typeface="Arial"/>
              </a:rPr>
              <a:t>Once the user confirms the show the user </a:t>
            </a:r>
            <a:r>
              <a:rPr sz="1600" spc="-10" dirty="0">
                <a:latin typeface="Arial"/>
                <a:cs typeface="Arial"/>
              </a:rPr>
              <a:t>will </a:t>
            </a:r>
            <a:r>
              <a:rPr sz="1600" spc="-5" dirty="0">
                <a:latin typeface="Arial"/>
                <a:cs typeface="Arial"/>
              </a:rPr>
              <a:t>be </a:t>
            </a:r>
            <a:r>
              <a:rPr sz="1600" dirty="0">
                <a:latin typeface="Arial"/>
                <a:cs typeface="Arial"/>
              </a:rPr>
              <a:t>send </a:t>
            </a:r>
            <a:r>
              <a:rPr sz="1600" spc="5" dirty="0">
                <a:latin typeface="Arial"/>
                <a:cs typeface="Arial"/>
              </a:rPr>
              <a:t>to </a:t>
            </a:r>
            <a:r>
              <a:rPr sz="1600" dirty="0">
                <a:latin typeface="Arial"/>
                <a:cs typeface="Arial"/>
              </a:rPr>
              <a:t>the</a:t>
            </a:r>
            <a:r>
              <a:rPr sz="1600" spc="90" dirty="0">
                <a:latin typeface="Arial"/>
                <a:cs typeface="Arial"/>
              </a:rPr>
              <a:t> </a:t>
            </a:r>
            <a:r>
              <a:rPr sz="1600" dirty="0">
                <a:latin typeface="Arial"/>
                <a:cs typeface="Arial"/>
              </a:rPr>
              <a:t>payment portal </a:t>
            </a:r>
            <a:r>
              <a:rPr sz="1600" spc="5" dirty="0">
                <a:latin typeface="Arial"/>
                <a:cs typeface="Arial"/>
              </a:rPr>
              <a:t>to  </a:t>
            </a:r>
            <a:r>
              <a:rPr sz="1600" dirty="0">
                <a:latin typeface="Arial"/>
                <a:cs typeface="Arial"/>
              </a:rPr>
              <a:t>continue the payment for the show/game he has</a:t>
            </a:r>
            <a:r>
              <a:rPr sz="1600" spc="-290" dirty="0">
                <a:latin typeface="Arial"/>
                <a:cs typeface="Arial"/>
              </a:rPr>
              <a:t> </a:t>
            </a:r>
            <a:r>
              <a:rPr sz="1600" spc="-5" dirty="0">
                <a:latin typeface="Arial"/>
                <a:cs typeface="Arial"/>
              </a:rPr>
              <a:t>confirmed.</a:t>
            </a:r>
            <a:endParaRPr sz="1600" dirty="0">
              <a:latin typeface="Arial"/>
              <a:cs typeface="Arial"/>
            </a:endParaRPr>
          </a:p>
          <a:p>
            <a:pPr marL="12600">
              <a:spcBef>
                <a:spcPts val="1585"/>
              </a:spcBef>
              <a:tabLst>
                <a:tab pos="1031648" algn="l"/>
              </a:tabLst>
            </a:pPr>
            <a:r>
              <a:rPr sz="1600" b="1" u="heavy" dirty="0">
                <a:uFill>
                  <a:solidFill>
                    <a:srgbClr val="000000"/>
                  </a:solidFill>
                </a:uFill>
                <a:latin typeface="Times New Roman"/>
                <a:cs typeface="Times New Roman"/>
              </a:rPr>
              <a:t>Use</a:t>
            </a:r>
            <a:r>
              <a:rPr sz="1600" b="1" u="heavy" spc="-10" dirty="0">
                <a:uFill>
                  <a:solidFill>
                    <a:srgbClr val="000000"/>
                  </a:solidFill>
                </a:uFill>
                <a:latin typeface="Times New Roman"/>
                <a:cs typeface="Times New Roman"/>
              </a:rPr>
              <a:t> </a:t>
            </a:r>
            <a:r>
              <a:rPr sz="1600" b="1" u="heavy" dirty="0">
                <a:uFill>
                  <a:solidFill>
                    <a:srgbClr val="000000"/>
                  </a:solidFill>
                </a:uFill>
                <a:latin typeface="Times New Roman"/>
                <a:cs typeface="Times New Roman"/>
              </a:rPr>
              <a:t>case:</a:t>
            </a:r>
            <a:r>
              <a:rPr sz="1600" b="1" dirty="0">
                <a:latin typeface="Times New Roman"/>
                <a:cs typeface="Times New Roman"/>
              </a:rPr>
              <a:t>	</a:t>
            </a:r>
            <a:r>
              <a:rPr sz="1600" spc="-5" dirty="0">
                <a:latin typeface="Arial"/>
                <a:cs typeface="Arial"/>
              </a:rPr>
              <a:t>Feedback</a:t>
            </a:r>
            <a:r>
              <a:rPr sz="1600" spc="-75" dirty="0">
                <a:latin typeface="Arial"/>
                <a:cs typeface="Arial"/>
              </a:rPr>
              <a:t> </a:t>
            </a:r>
            <a:r>
              <a:rPr sz="1600" spc="-5" dirty="0">
                <a:latin typeface="Arial"/>
                <a:cs typeface="Arial"/>
              </a:rPr>
              <a:t>From</a:t>
            </a:r>
            <a:endParaRPr sz="1600" dirty="0">
              <a:latin typeface="Arial"/>
              <a:cs typeface="Arial"/>
            </a:endParaRPr>
          </a:p>
          <a:p>
            <a:pPr marL="12600">
              <a:spcBef>
                <a:spcPts val="190"/>
              </a:spcBef>
            </a:pPr>
            <a:r>
              <a:rPr sz="1600" spc="5" dirty="0">
                <a:latin typeface="Arial"/>
                <a:cs typeface="Arial"/>
              </a:rPr>
              <a:t>At </a:t>
            </a:r>
            <a:r>
              <a:rPr sz="1600" dirty="0">
                <a:latin typeface="Arial"/>
                <a:cs typeface="Arial"/>
              </a:rPr>
              <a:t>the </a:t>
            </a:r>
            <a:r>
              <a:rPr sz="1600" spc="-5" dirty="0">
                <a:latin typeface="Arial"/>
                <a:cs typeface="Arial"/>
              </a:rPr>
              <a:t>end of </a:t>
            </a:r>
            <a:r>
              <a:rPr sz="1600" dirty="0">
                <a:latin typeface="Arial"/>
                <a:cs typeface="Arial"/>
              </a:rPr>
              <a:t>the user’s </a:t>
            </a:r>
            <a:r>
              <a:rPr sz="1600" spc="-5" dirty="0">
                <a:latin typeface="Arial"/>
                <a:cs typeface="Arial"/>
              </a:rPr>
              <a:t>activity </a:t>
            </a:r>
            <a:r>
              <a:rPr sz="1600" spc="5" dirty="0">
                <a:latin typeface="Arial"/>
                <a:cs typeface="Arial"/>
              </a:rPr>
              <a:t>the </a:t>
            </a:r>
            <a:r>
              <a:rPr sz="1600" spc="-5" dirty="0">
                <a:latin typeface="Arial"/>
                <a:cs typeface="Arial"/>
              </a:rPr>
              <a:t>administrator </a:t>
            </a:r>
            <a:r>
              <a:rPr sz="1600" spc="-10" dirty="0">
                <a:latin typeface="Arial"/>
                <a:cs typeface="Arial"/>
              </a:rPr>
              <a:t>will </a:t>
            </a:r>
            <a:r>
              <a:rPr sz="1600" spc="-5" dirty="0">
                <a:latin typeface="Arial"/>
                <a:cs typeface="Arial"/>
              </a:rPr>
              <a:t>be</a:t>
            </a:r>
            <a:r>
              <a:rPr sz="1600" spc="-245" dirty="0">
                <a:latin typeface="Arial"/>
                <a:cs typeface="Arial"/>
              </a:rPr>
              <a:t> </a:t>
            </a:r>
            <a:r>
              <a:rPr sz="1600" dirty="0">
                <a:latin typeface="Arial"/>
                <a:cs typeface="Arial"/>
              </a:rPr>
              <a:t>asked</a:t>
            </a:r>
          </a:p>
          <a:p>
            <a:pPr marL="12600">
              <a:spcBef>
                <a:spcPts val="220"/>
              </a:spcBef>
            </a:pPr>
            <a:r>
              <a:rPr sz="1600" spc="5" dirty="0">
                <a:latin typeface="Arial"/>
                <a:cs typeface="Arial"/>
              </a:rPr>
              <a:t>to </a:t>
            </a:r>
            <a:r>
              <a:rPr sz="1600" dirty="0">
                <a:latin typeface="Arial"/>
                <a:cs typeface="Arial"/>
              </a:rPr>
              <a:t>fill the feedback from </a:t>
            </a:r>
            <a:r>
              <a:rPr sz="1600" spc="-5" dirty="0">
                <a:latin typeface="Arial"/>
                <a:cs typeface="Arial"/>
              </a:rPr>
              <a:t>about </a:t>
            </a:r>
            <a:r>
              <a:rPr sz="1600" dirty="0">
                <a:latin typeface="Arial"/>
                <a:cs typeface="Arial"/>
              </a:rPr>
              <a:t>his/her </a:t>
            </a:r>
            <a:r>
              <a:rPr sz="1600" spc="-5" dirty="0">
                <a:latin typeface="Arial"/>
                <a:cs typeface="Arial"/>
              </a:rPr>
              <a:t>experience </a:t>
            </a:r>
            <a:r>
              <a:rPr sz="1600" dirty="0">
                <a:latin typeface="Arial"/>
                <a:cs typeface="Arial"/>
              </a:rPr>
              <a:t>of</a:t>
            </a:r>
            <a:r>
              <a:rPr sz="1600" spc="-305" dirty="0">
                <a:latin typeface="Arial"/>
                <a:cs typeface="Arial"/>
              </a:rPr>
              <a:t> </a:t>
            </a:r>
            <a:r>
              <a:rPr sz="1600" dirty="0">
                <a:latin typeface="Arial"/>
                <a:cs typeface="Arial"/>
              </a:rPr>
              <a:t>the</a:t>
            </a:r>
          </a:p>
        </p:txBody>
      </p:sp>
      <p:sp>
        <p:nvSpPr>
          <p:cNvPr id="4" name="object 4"/>
          <p:cNvSpPr/>
          <p:nvPr/>
        </p:nvSpPr>
        <p:spPr>
          <a:xfrm>
            <a:off x="393280" y="234695"/>
            <a:ext cx="9271635" cy="7303134"/>
          </a:xfrm>
          <a:custGeom>
            <a:avLst/>
            <a:gdLst/>
            <a:ahLst/>
            <a:cxnLst/>
            <a:rect l="l" t="t" r="r" b="b"/>
            <a:pathLst>
              <a:path w="9271635" h="7303134">
                <a:moveTo>
                  <a:pt x="72948" y="36474"/>
                </a:moveTo>
                <a:lnTo>
                  <a:pt x="61137" y="36474"/>
                </a:lnTo>
                <a:lnTo>
                  <a:pt x="61137" y="7266203"/>
                </a:lnTo>
                <a:lnTo>
                  <a:pt x="72948" y="7266203"/>
                </a:lnTo>
                <a:lnTo>
                  <a:pt x="72948" y="36474"/>
                </a:lnTo>
                <a:close/>
              </a:path>
              <a:path w="9271635" h="7303134">
                <a:moveTo>
                  <a:pt x="9210421" y="37084"/>
                </a:moveTo>
                <a:lnTo>
                  <a:pt x="72974" y="37084"/>
                </a:lnTo>
                <a:lnTo>
                  <a:pt x="72974" y="43434"/>
                </a:lnTo>
                <a:lnTo>
                  <a:pt x="9198610" y="43434"/>
                </a:lnTo>
                <a:lnTo>
                  <a:pt x="9198610" y="7259574"/>
                </a:lnTo>
                <a:lnTo>
                  <a:pt x="72974" y="7259574"/>
                </a:lnTo>
                <a:lnTo>
                  <a:pt x="72974" y="7265924"/>
                </a:lnTo>
                <a:lnTo>
                  <a:pt x="9210421" y="7265924"/>
                </a:lnTo>
                <a:lnTo>
                  <a:pt x="9210421" y="7259574"/>
                </a:lnTo>
                <a:lnTo>
                  <a:pt x="9210421" y="43434"/>
                </a:lnTo>
                <a:lnTo>
                  <a:pt x="9210421" y="37084"/>
                </a:lnTo>
                <a:close/>
              </a:path>
              <a:path w="9271635" h="7303134">
                <a:moveTo>
                  <a:pt x="9271508" y="0"/>
                </a:moveTo>
                <a:lnTo>
                  <a:pt x="9222232" y="0"/>
                </a:lnTo>
                <a:lnTo>
                  <a:pt x="9222232" y="254"/>
                </a:lnTo>
                <a:lnTo>
                  <a:pt x="0" y="254"/>
                </a:lnTo>
                <a:lnTo>
                  <a:pt x="0" y="29464"/>
                </a:lnTo>
                <a:lnTo>
                  <a:pt x="0" y="7273544"/>
                </a:lnTo>
                <a:lnTo>
                  <a:pt x="0" y="7302754"/>
                </a:lnTo>
                <a:lnTo>
                  <a:pt x="9271508" y="7302754"/>
                </a:lnTo>
                <a:lnTo>
                  <a:pt x="9271508" y="7273544"/>
                </a:lnTo>
                <a:lnTo>
                  <a:pt x="49301" y="7273544"/>
                </a:lnTo>
                <a:lnTo>
                  <a:pt x="49301" y="29464"/>
                </a:lnTo>
                <a:lnTo>
                  <a:pt x="9222232" y="29464"/>
                </a:lnTo>
                <a:lnTo>
                  <a:pt x="9222232" y="7273277"/>
                </a:lnTo>
                <a:lnTo>
                  <a:pt x="9271508" y="7273277"/>
                </a:lnTo>
                <a:lnTo>
                  <a:pt x="9271508" y="0"/>
                </a:lnTo>
                <a:close/>
              </a:path>
            </a:pathLst>
          </a:custGeom>
          <a:solidFill>
            <a:srgbClr val="000000"/>
          </a:solidFill>
        </p:spPr>
        <p:txBody>
          <a:bodyPr wrap="square" lIns="0" tIns="0" rIns="0" bIns="0" rtlCol="0"/>
          <a:lstStyle/>
          <a:p>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0058400" cy="7772400"/>
          </a:xfrm>
          <a:prstGeom prst="rect">
            <a:avLst/>
          </a:prstGeom>
          <a:blipFill>
            <a:blip r:embed="rId2" cstate="print"/>
            <a:stretch>
              <a:fillRect/>
            </a:stretch>
          </a:blipFill>
        </p:spPr>
        <p:txBody>
          <a:bodyPr wrap="square" lIns="0" tIns="0" rIns="0" bIns="0" rtlCol="0"/>
          <a:lstStyle/>
          <a:p>
            <a:endParaRPr/>
          </a:p>
        </p:txBody>
      </p:sp>
      <p:sp>
        <p:nvSpPr>
          <p:cNvPr id="3" name="object 3"/>
          <p:cNvSpPr txBox="1"/>
          <p:nvPr/>
        </p:nvSpPr>
        <p:spPr>
          <a:xfrm>
            <a:off x="1019355" y="666170"/>
            <a:ext cx="7755890" cy="5832650"/>
          </a:xfrm>
          <a:prstGeom prst="rect">
            <a:avLst/>
          </a:prstGeom>
        </p:spPr>
        <p:txBody>
          <a:bodyPr vert="horz" wrap="square" lIns="0" tIns="12600" rIns="0" bIns="0" rtlCol="0">
            <a:spAutoFit/>
          </a:bodyPr>
          <a:lstStyle/>
          <a:p>
            <a:pPr marL="12600">
              <a:spcBef>
                <a:spcPts val="100"/>
              </a:spcBef>
            </a:pPr>
            <a:r>
              <a:rPr spc="-5" dirty="0">
                <a:latin typeface="Arial"/>
                <a:cs typeface="Arial"/>
              </a:rPr>
              <a:t>a</a:t>
            </a:r>
            <a:r>
              <a:rPr sz="1600" spc="-5" dirty="0">
                <a:latin typeface="Arial"/>
                <a:cs typeface="Arial"/>
              </a:rPr>
              <a:t>pp/website and </a:t>
            </a:r>
            <a:r>
              <a:rPr sz="1600" dirty="0">
                <a:latin typeface="Arial"/>
                <a:cs typeface="Arial"/>
              </a:rPr>
              <a:t>their </a:t>
            </a:r>
            <a:r>
              <a:rPr sz="1600" spc="-5" dirty="0">
                <a:latin typeface="Arial"/>
                <a:cs typeface="Arial"/>
              </a:rPr>
              <a:t>suggestions </a:t>
            </a:r>
            <a:r>
              <a:rPr sz="1600" spc="-10" dirty="0">
                <a:latin typeface="Arial"/>
                <a:cs typeface="Arial"/>
              </a:rPr>
              <a:t>would </a:t>
            </a:r>
            <a:r>
              <a:rPr sz="1600" dirty="0">
                <a:latin typeface="Arial"/>
                <a:cs typeface="Arial"/>
              </a:rPr>
              <a:t>be taken into</a:t>
            </a:r>
            <a:r>
              <a:rPr sz="1600" spc="210" dirty="0">
                <a:latin typeface="Arial"/>
                <a:cs typeface="Arial"/>
              </a:rPr>
              <a:t> </a:t>
            </a:r>
            <a:r>
              <a:rPr sz="1600" spc="-5" dirty="0">
                <a:latin typeface="Arial"/>
                <a:cs typeface="Arial"/>
              </a:rPr>
              <a:t>consideration.</a:t>
            </a:r>
            <a:endParaRPr sz="1600" dirty="0">
              <a:latin typeface="Arial"/>
              <a:cs typeface="Arial"/>
            </a:endParaRPr>
          </a:p>
          <a:p>
            <a:pPr>
              <a:spcBef>
                <a:spcPts val="20"/>
              </a:spcBef>
            </a:pPr>
            <a:endParaRPr sz="2500" dirty="0">
              <a:latin typeface="Arial"/>
              <a:cs typeface="Arial"/>
            </a:endParaRPr>
          </a:p>
          <a:p>
            <a:pPr marL="127212" algn="just"/>
            <a:r>
              <a:rPr sz="1600" b="1" u="heavy" dirty="0">
                <a:uFill>
                  <a:solidFill>
                    <a:srgbClr val="000000"/>
                  </a:solidFill>
                </a:uFill>
                <a:latin typeface="Times New Roman"/>
                <a:cs typeface="Times New Roman"/>
              </a:rPr>
              <a:t>Use </a:t>
            </a:r>
            <a:r>
              <a:rPr sz="1600" b="1" u="heavy" spc="5" dirty="0">
                <a:uFill>
                  <a:solidFill>
                    <a:srgbClr val="000000"/>
                  </a:solidFill>
                </a:uFill>
                <a:latin typeface="Times New Roman"/>
                <a:cs typeface="Times New Roman"/>
              </a:rPr>
              <a:t>case </a:t>
            </a:r>
            <a:r>
              <a:rPr sz="1600" b="1" u="heavy" dirty="0">
                <a:uFill>
                  <a:solidFill>
                    <a:srgbClr val="000000"/>
                  </a:solidFill>
                </a:uFill>
                <a:latin typeface="Times New Roman"/>
                <a:cs typeface="Times New Roman"/>
              </a:rPr>
              <a:t>detailed Description Use </a:t>
            </a:r>
            <a:r>
              <a:rPr sz="1600" b="1" u="heavy" spc="5" dirty="0">
                <a:uFill>
                  <a:solidFill>
                    <a:srgbClr val="000000"/>
                  </a:solidFill>
                </a:uFill>
                <a:latin typeface="Times New Roman"/>
                <a:cs typeface="Times New Roman"/>
              </a:rPr>
              <a:t>case:</a:t>
            </a:r>
            <a:r>
              <a:rPr sz="1600" b="1" spc="5" dirty="0">
                <a:latin typeface="Times New Roman"/>
                <a:cs typeface="Times New Roman"/>
              </a:rPr>
              <a:t> </a:t>
            </a:r>
            <a:r>
              <a:rPr sz="1600" spc="-5" dirty="0">
                <a:latin typeface="Arial"/>
                <a:cs typeface="Arial"/>
              </a:rPr>
              <a:t>Survey</a:t>
            </a:r>
            <a:r>
              <a:rPr sz="1600" spc="-314" dirty="0">
                <a:latin typeface="Arial"/>
                <a:cs typeface="Arial"/>
              </a:rPr>
              <a:t> </a:t>
            </a:r>
            <a:r>
              <a:rPr sz="1600" dirty="0">
                <a:latin typeface="Arial"/>
                <a:cs typeface="Arial"/>
              </a:rPr>
              <a:t>Form</a:t>
            </a:r>
          </a:p>
          <a:p>
            <a:pPr marL="127212" algn="just">
              <a:spcBef>
                <a:spcPts val="1515"/>
              </a:spcBef>
            </a:pPr>
            <a:r>
              <a:rPr sz="1600" spc="5" dirty="0">
                <a:latin typeface="Arial"/>
                <a:cs typeface="Arial"/>
              </a:rPr>
              <a:t>In </a:t>
            </a:r>
            <a:r>
              <a:rPr sz="1600" dirty="0">
                <a:latin typeface="Arial"/>
                <a:cs typeface="Arial"/>
              </a:rPr>
              <a:t>this </a:t>
            </a:r>
            <a:r>
              <a:rPr sz="1600" spc="-5" dirty="0">
                <a:latin typeface="Arial"/>
                <a:cs typeface="Arial"/>
              </a:rPr>
              <a:t>port </a:t>
            </a:r>
            <a:r>
              <a:rPr sz="1600" dirty="0">
                <a:latin typeface="Arial"/>
                <a:cs typeface="Arial"/>
              </a:rPr>
              <a:t>the user can fill the </a:t>
            </a:r>
            <a:r>
              <a:rPr sz="1600" spc="-5" dirty="0">
                <a:latin typeface="Arial"/>
                <a:cs typeface="Arial"/>
              </a:rPr>
              <a:t>details </a:t>
            </a:r>
            <a:r>
              <a:rPr sz="1600" spc="5" dirty="0">
                <a:latin typeface="Arial"/>
                <a:cs typeface="Arial"/>
              </a:rPr>
              <a:t>so </a:t>
            </a:r>
            <a:r>
              <a:rPr sz="1600" spc="-5" dirty="0">
                <a:latin typeface="Arial"/>
                <a:cs typeface="Arial"/>
              </a:rPr>
              <a:t>that </a:t>
            </a:r>
            <a:r>
              <a:rPr sz="1600" dirty="0">
                <a:latin typeface="Arial"/>
                <a:cs typeface="Arial"/>
              </a:rPr>
              <a:t>the </a:t>
            </a:r>
            <a:r>
              <a:rPr sz="1600" spc="5" dirty="0">
                <a:latin typeface="Arial"/>
                <a:cs typeface="Arial"/>
              </a:rPr>
              <a:t>admin </a:t>
            </a:r>
            <a:r>
              <a:rPr sz="1600" dirty="0">
                <a:latin typeface="Arial"/>
                <a:cs typeface="Arial"/>
              </a:rPr>
              <a:t>can </a:t>
            </a:r>
            <a:r>
              <a:rPr sz="1600" spc="-5" dirty="0">
                <a:latin typeface="Arial"/>
                <a:cs typeface="Arial"/>
              </a:rPr>
              <a:t>sort </a:t>
            </a:r>
            <a:r>
              <a:rPr sz="1600" dirty="0">
                <a:latin typeface="Arial"/>
                <a:cs typeface="Arial"/>
              </a:rPr>
              <a:t>the</a:t>
            </a:r>
            <a:r>
              <a:rPr sz="1600" spc="60" dirty="0">
                <a:latin typeface="Arial"/>
                <a:cs typeface="Arial"/>
              </a:rPr>
              <a:t> </a:t>
            </a:r>
            <a:r>
              <a:rPr sz="1600" dirty="0">
                <a:latin typeface="Arial"/>
                <a:cs typeface="Arial"/>
              </a:rPr>
              <a:t>results</a:t>
            </a:r>
          </a:p>
          <a:p>
            <a:pPr marL="127212" algn="just">
              <a:spcBef>
                <a:spcPts val="334"/>
              </a:spcBef>
            </a:pPr>
            <a:r>
              <a:rPr sz="1600" spc="-5" dirty="0">
                <a:latin typeface="Arial"/>
                <a:cs typeface="Arial"/>
              </a:rPr>
              <a:t>accordingly and </a:t>
            </a:r>
            <a:r>
              <a:rPr sz="1600" spc="-10" dirty="0">
                <a:latin typeface="Arial"/>
                <a:cs typeface="Arial"/>
              </a:rPr>
              <a:t>will </a:t>
            </a:r>
            <a:r>
              <a:rPr sz="1600" spc="-5" dirty="0">
                <a:latin typeface="Arial"/>
                <a:cs typeface="Arial"/>
              </a:rPr>
              <a:t>help </a:t>
            </a:r>
            <a:r>
              <a:rPr sz="1600" dirty="0">
                <a:latin typeface="Arial"/>
                <a:cs typeface="Arial"/>
              </a:rPr>
              <a:t>for the </a:t>
            </a:r>
            <a:r>
              <a:rPr sz="1600" spc="-5" dirty="0">
                <a:latin typeface="Arial"/>
                <a:cs typeface="Arial"/>
              </a:rPr>
              <a:t>recommendation </a:t>
            </a:r>
            <a:r>
              <a:rPr sz="1600" spc="5" dirty="0">
                <a:latin typeface="Arial"/>
                <a:cs typeface="Arial"/>
              </a:rPr>
              <a:t>become more</a:t>
            </a:r>
            <a:r>
              <a:rPr sz="1600" spc="-300" dirty="0">
                <a:latin typeface="Arial"/>
                <a:cs typeface="Arial"/>
              </a:rPr>
              <a:t> </a:t>
            </a:r>
            <a:r>
              <a:rPr sz="1600" spc="-15" dirty="0">
                <a:latin typeface="Arial"/>
                <a:cs typeface="Arial"/>
              </a:rPr>
              <a:t>easier.</a:t>
            </a:r>
            <a:endParaRPr sz="1600" dirty="0">
              <a:latin typeface="Arial"/>
              <a:cs typeface="Arial"/>
            </a:endParaRPr>
          </a:p>
          <a:p>
            <a:pPr marL="127212" marR="5077" algn="just">
              <a:lnSpc>
                <a:spcPct val="116900"/>
              </a:lnSpc>
              <a:spcBef>
                <a:spcPts val="1000"/>
              </a:spcBef>
            </a:pPr>
            <a:r>
              <a:rPr sz="1600" b="1" u="heavy" spc="-5" dirty="0">
                <a:uFill>
                  <a:solidFill>
                    <a:srgbClr val="000000"/>
                  </a:solidFill>
                </a:uFill>
                <a:latin typeface="Arial"/>
                <a:cs typeface="Arial"/>
              </a:rPr>
              <a:t>Precondition</a:t>
            </a:r>
            <a:r>
              <a:rPr sz="1600" u="heavy" spc="-5" dirty="0">
                <a:uFill>
                  <a:solidFill>
                    <a:srgbClr val="000000"/>
                  </a:solidFill>
                </a:uFill>
                <a:latin typeface="Arial"/>
                <a:cs typeface="Arial"/>
              </a:rPr>
              <a:t>:</a:t>
            </a:r>
            <a:r>
              <a:rPr sz="1600" spc="-5" dirty="0">
                <a:latin typeface="Arial"/>
                <a:cs typeface="Arial"/>
              </a:rPr>
              <a:t> </a:t>
            </a:r>
            <a:r>
              <a:rPr sz="1600" spc="-85" dirty="0">
                <a:latin typeface="Arial"/>
                <a:cs typeface="Arial"/>
              </a:rPr>
              <a:t>To </a:t>
            </a:r>
            <a:r>
              <a:rPr sz="1600" dirty="0">
                <a:latin typeface="Arial"/>
                <a:cs typeface="Arial"/>
              </a:rPr>
              <a:t>fill the </a:t>
            </a:r>
            <a:r>
              <a:rPr sz="1600" spc="-5" dirty="0">
                <a:latin typeface="Arial"/>
                <a:cs typeface="Arial"/>
              </a:rPr>
              <a:t>survey </a:t>
            </a:r>
            <a:r>
              <a:rPr sz="1600" dirty="0">
                <a:latin typeface="Arial"/>
                <a:cs typeface="Arial"/>
              </a:rPr>
              <a:t>form the user </a:t>
            </a:r>
            <a:r>
              <a:rPr sz="1600" spc="5" dirty="0">
                <a:latin typeface="Arial"/>
                <a:cs typeface="Arial"/>
              </a:rPr>
              <a:t>must </a:t>
            </a:r>
            <a:r>
              <a:rPr sz="1600" dirty="0">
                <a:latin typeface="Arial"/>
                <a:cs typeface="Arial"/>
              </a:rPr>
              <a:t>first select the </a:t>
            </a:r>
            <a:r>
              <a:rPr sz="1600" spc="-5" dirty="0">
                <a:latin typeface="Arial"/>
                <a:cs typeface="Arial"/>
              </a:rPr>
              <a:t>type </a:t>
            </a:r>
            <a:r>
              <a:rPr sz="1600" dirty="0">
                <a:latin typeface="Arial"/>
                <a:cs typeface="Arial"/>
              </a:rPr>
              <a:t>of</a:t>
            </a:r>
            <a:r>
              <a:rPr sz="1600" spc="-250" dirty="0">
                <a:latin typeface="Arial"/>
                <a:cs typeface="Arial"/>
              </a:rPr>
              <a:t> </a:t>
            </a:r>
            <a:r>
              <a:rPr sz="1600" dirty="0">
                <a:latin typeface="Arial"/>
                <a:cs typeface="Arial"/>
              </a:rPr>
              <a:t>multimedia  (movies, series, games) </a:t>
            </a:r>
            <a:r>
              <a:rPr sz="1600" spc="-5" dirty="0">
                <a:latin typeface="Arial"/>
                <a:cs typeface="Arial"/>
              </a:rPr>
              <a:t>related </a:t>
            </a:r>
            <a:r>
              <a:rPr sz="1600" spc="5" dirty="0">
                <a:latin typeface="Arial"/>
                <a:cs typeface="Arial"/>
              </a:rPr>
              <a:t>to </a:t>
            </a:r>
            <a:r>
              <a:rPr sz="1600" spc="-5" dirty="0">
                <a:latin typeface="Arial"/>
                <a:cs typeface="Arial"/>
              </a:rPr>
              <a:t>which </a:t>
            </a:r>
            <a:r>
              <a:rPr sz="1600" dirty="0">
                <a:latin typeface="Arial"/>
                <a:cs typeface="Arial"/>
              </a:rPr>
              <a:t>the </a:t>
            </a:r>
            <a:r>
              <a:rPr sz="1600" spc="-5" dirty="0">
                <a:latin typeface="Arial"/>
                <a:cs typeface="Arial"/>
              </a:rPr>
              <a:t>survey </a:t>
            </a:r>
            <a:r>
              <a:rPr sz="1600" dirty="0">
                <a:latin typeface="Arial"/>
                <a:cs typeface="Arial"/>
              </a:rPr>
              <a:t>form </a:t>
            </a:r>
            <a:r>
              <a:rPr sz="1600" spc="-10" dirty="0">
                <a:latin typeface="Arial"/>
                <a:cs typeface="Arial"/>
              </a:rPr>
              <a:t>would </a:t>
            </a:r>
            <a:r>
              <a:rPr sz="1600" spc="-5" dirty="0">
                <a:latin typeface="Arial"/>
                <a:cs typeface="Arial"/>
              </a:rPr>
              <a:t>be </a:t>
            </a:r>
            <a:r>
              <a:rPr sz="1600" dirty="0">
                <a:latin typeface="Arial"/>
                <a:cs typeface="Arial"/>
              </a:rPr>
              <a:t>asked </a:t>
            </a:r>
            <a:r>
              <a:rPr sz="1600" spc="5" dirty="0">
                <a:latin typeface="Arial"/>
                <a:cs typeface="Arial"/>
              </a:rPr>
              <a:t>to </a:t>
            </a:r>
            <a:r>
              <a:rPr sz="1600" spc="-5" dirty="0">
                <a:latin typeface="Arial"/>
                <a:cs typeface="Arial"/>
              </a:rPr>
              <a:t>be </a:t>
            </a:r>
            <a:r>
              <a:rPr sz="1600" dirty="0">
                <a:latin typeface="Arial"/>
                <a:cs typeface="Arial"/>
              </a:rPr>
              <a:t>filled  </a:t>
            </a:r>
            <a:r>
              <a:rPr sz="1600" spc="-5" dirty="0">
                <a:latin typeface="Arial"/>
                <a:cs typeface="Arial"/>
              </a:rPr>
              <a:t>by </a:t>
            </a:r>
            <a:r>
              <a:rPr sz="1600" dirty="0">
                <a:latin typeface="Arial"/>
                <a:cs typeface="Arial"/>
              </a:rPr>
              <a:t>the</a:t>
            </a:r>
            <a:r>
              <a:rPr sz="1600" spc="-20" dirty="0">
                <a:latin typeface="Arial"/>
                <a:cs typeface="Arial"/>
              </a:rPr>
              <a:t> </a:t>
            </a:r>
            <a:r>
              <a:rPr sz="1600" spc="-25" dirty="0">
                <a:latin typeface="Arial"/>
                <a:cs typeface="Arial"/>
              </a:rPr>
              <a:t>user.</a:t>
            </a:r>
            <a:endParaRPr sz="1600" dirty="0">
              <a:latin typeface="Arial"/>
              <a:cs typeface="Arial"/>
            </a:endParaRPr>
          </a:p>
          <a:p>
            <a:pPr marL="127212">
              <a:spcBef>
                <a:spcPts val="1345"/>
              </a:spcBef>
            </a:pPr>
            <a:r>
              <a:rPr sz="1600" b="1" u="heavy" spc="5" dirty="0">
                <a:uFill>
                  <a:solidFill>
                    <a:srgbClr val="000000"/>
                  </a:solidFill>
                </a:uFill>
                <a:latin typeface="Arial"/>
                <a:cs typeface="Arial"/>
              </a:rPr>
              <a:t>Post </a:t>
            </a:r>
            <a:r>
              <a:rPr sz="1600" b="1" u="heavy" dirty="0">
                <a:uFill>
                  <a:solidFill>
                    <a:srgbClr val="000000"/>
                  </a:solidFill>
                </a:uFill>
                <a:latin typeface="Arial"/>
                <a:cs typeface="Arial"/>
              </a:rPr>
              <a:t>condition:</a:t>
            </a:r>
            <a:r>
              <a:rPr sz="1600" b="1" dirty="0">
                <a:latin typeface="Arial"/>
                <a:cs typeface="Arial"/>
              </a:rPr>
              <a:t> </a:t>
            </a:r>
            <a:r>
              <a:rPr sz="1600" dirty="0">
                <a:latin typeface="Arial"/>
                <a:cs typeface="Arial"/>
              </a:rPr>
              <a:t>After filling the </a:t>
            </a:r>
            <a:r>
              <a:rPr sz="1600" spc="-5" dirty="0">
                <a:latin typeface="Arial"/>
                <a:cs typeface="Arial"/>
              </a:rPr>
              <a:t>survey </a:t>
            </a:r>
            <a:r>
              <a:rPr sz="1600" dirty="0">
                <a:latin typeface="Arial"/>
                <a:cs typeface="Arial"/>
              </a:rPr>
              <a:t>form the </a:t>
            </a:r>
            <a:r>
              <a:rPr sz="1600" spc="-5" dirty="0">
                <a:latin typeface="Arial"/>
                <a:cs typeface="Arial"/>
              </a:rPr>
              <a:t>administrator </a:t>
            </a:r>
            <a:r>
              <a:rPr sz="1600" spc="-10" dirty="0">
                <a:latin typeface="Arial"/>
                <a:cs typeface="Arial"/>
              </a:rPr>
              <a:t>will </a:t>
            </a:r>
            <a:r>
              <a:rPr sz="1600" spc="-5" dirty="0">
                <a:latin typeface="Arial"/>
                <a:cs typeface="Arial"/>
              </a:rPr>
              <a:t>sort </a:t>
            </a:r>
            <a:r>
              <a:rPr sz="1600" dirty="0">
                <a:latin typeface="Arial"/>
                <a:cs typeface="Arial"/>
              </a:rPr>
              <a:t>the</a:t>
            </a:r>
            <a:r>
              <a:rPr sz="1600" spc="95" dirty="0">
                <a:latin typeface="Arial"/>
                <a:cs typeface="Arial"/>
              </a:rPr>
              <a:t> </a:t>
            </a:r>
            <a:r>
              <a:rPr sz="1600" dirty="0">
                <a:latin typeface="Arial"/>
                <a:cs typeface="Arial"/>
              </a:rPr>
              <a:t>results</a:t>
            </a:r>
          </a:p>
          <a:p>
            <a:pPr marL="127212">
              <a:spcBef>
                <a:spcPts val="310"/>
              </a:spcBef>
            </a:pPr>
            <a:r>
              <a:rPr sz="1600" spc="-5" dirty="0">
                <a:latin typeface="Arial"/>
                <a:cs typeface="Arial"/>
              </a:rPr>
              <a:t>accordingly and </a:t>
            </a:r>
            <a:r>
              <a:rPr sz="1600" dirty="0">
                <a:latin typeface="Arial"/>
                <a:cs typeface="Arial"/>
              </a:rPr>
              <a:t>the </a:t>
            </a:r>
            <a:r>
              <a:rPr sz="1600" spc="-5" dirty="0">
                <a:latin typeface="Arial"/>
                <a:cs typeface="Arial"/>
              </a:rPr>
              <a:t>recommendations </a:t>
            </a:r>
            <a:r>
              <a:rPr sz="1600" spc="5" dirty="0">
                <a:latin typeface="Arial"/>
                <a:cs typeface="Arial"/>
              </a:rPr>
              <a:t>must </a:t>
            </a:r>
            <a:r>
              <a:rPr sz="1600" dirty="0">
                <a:latin typeface="Arial"/>
                <a:cs typeface="Arial"/>
              </a:rPr>
              <a:t>be</a:t>
            </a:r>
            <a:r>
              <a:rPr sz="1600" spc="-245" dirty="0">
                <a:latin typeface="Arial"/>
                <a:cs typeface="Arial"/>
              </a:rPr>
              <a:t> </a:t>
            </a:r>
            <a:r>
              <a:rPr sz="1600" spc="-5" dirty="0">
                <a:latin typeface="Arial"/>
                <a:cs typeface="Arial"/>
              </a:rPr>
              <a:t>displayed.</a:t>
            </a:r>
            <a:endParaRPr sz="1600" dirty="0">
              <a:latin typeface="Arial"/>
              <a:cs typeface="Arial"/>
            </a:endParaRPr>
          </a:p>
          <a:p>
            <a:pPr marL="127212">
              <a:spcBef>
                <a:spcPts val="1585"/>
              </a:spcBef>
            </a:pPr>
            <a:r>
              <a:rPr sz="1600" b="1" u="heavy" dirty="0">
                <a:uFill>
                  <a:solidFill>
                    <a:srgbClr val="000000"/>
                  </a:solidFill>
                </a:uFill>
                <a:latin typeface="Times New Roman"/>
                <a:cs typeface="Times New Roman"/>
              </a:rPr>
              <a:t>Use case:</a:t>
            </a:r>
            <a:r>
              <a:rPr sz="1600" b="1" dirty="0">
                <a:latin typeface="Times New Roman"/>
                <a:cs typeface="Times New Roman"/>
              </a:rPr>
              <a:t> </a:t>
            </a:r>
            <a:r>
              <a:rPr sz="1600" spc="-5" dirty="0">
                <a:latin typeface="Arial"/>
                <a:cs typeface="Arial"/>
              </a:rPr>
              <a:t>Choosing</a:t>
            </a:r>
            <a:r>
              <a:rPr sz="1600" spc="-70" dirty="0">
                <a:latin typeface="Arial"/>
                <a:cs typeface="Arial"/>
              </a:rPr>
              <a:t> </a:t>
            </a:r>
            <a:r>
              <a:rPr sz="1600" spc="-5" dirty="0">
                <a:latin typeface="Arial"/>
                <a:cs typeface="Arial"/>
              </a:rPr>
              <a:t>Multimedia</a:t>
            </a:r>
            <a:endParaRPr sz="1600" dirty="0">
              <a:latin typeface="Arial"/>
              <a:cs typeface="Arial"/>
            </a:endParaRPr>
          </a:p>
          <a:p>
            <a:pPr marL="127212" marR="259495">
              <a:lnSpc>
                <a:spcPct val="117000"/>
              </a:lnSpc>
              <a:spcBef>
                <a:spcPts val="825"/>
              </a:spcBef>
            </a:pPr>
            <a:r>
              <a:rPr sz="1600" dirty="0">
                <a:latin typeface="Arial"/>
                <a:cs typeface="Arial"/>
              </a:rPr>
              <a:t>The </a:t>
            </a:r>
            <a:r>
              <a:rPr sz="1600" spc="-5" dirty="0">
                <a:latin typeface="Arial"/>
                <a:cs typeface="Arial"/>
              </a:rPr>
              <a:t>administrator </a:t>
            </a:r>
            <a:r>
              <a:rPr sz="1600" spc="-10" dirty="0">
                <a:latin typeface="Arial"/>
                <a:cs typeface="Arial"/>
              </a:rPr>
              <a:t>will </a:t>
            </a:r>
            <a:r>
              <a:rPr sz="1600" dirty="0">
                <a:latin typeface="Arial"/>
                <a:cs typeface="Arial"/>
              </a:rPr>
              <a:t>ask the user </a:t>
            </a:r>
            <a:r>
              <a:rPr sz="1600" spc="5" dirty="0">
                <a:latin typeface="Arial"/>
                <a:cs typeface="Arial"/>
              </a:rPr>
              <a:t>to </a:t>
            </a:r>
            <a:r>
              <a:rPr sz="1600" dirty="0">
                <a:latin typeface="Arial"/>
                <a:cs typeface="Arial"/>
              </a:rPr>
              <a:t>choose the </a:t>
            </a:r>
            <a:r>
              <a:rPr sz="1600" spc="-5" dirty="0">
                <a:latin typeface="Arial"/>
                <a:cs typeface="Arial"/>
              </a:rPr>
              <a:t>type of multimedia </a:t>
            </a:r>
            <a:r>
              <a:rPr sz="1600" dirty="0">
                <a:latin typeface="Arial"/>
                <a:cs typeface="Arial"/>
              </a:rPr>
              <a:t>from the  options </a:t>
            </a:r>
            <a:r>
              <a:rPr sz="1600" spc="-5" dirty="0">
                <a:latin typeface="Arial"/>
                <a:cs typeface="Arial"/>
              </a:rPr>
              <a:t>provided </a:t>
            </a:r>
            <a:r>
              <a:rPr sz="1600" dirty="0">
                <a:latin typeface="Arial"/>
                <a:cs typeface="Arial"/>
              </a:rPr>
              <a:t>for movies, games </a:t>
            </a:r>
            <a:r>
              <a:rPr sz="1600" spc="-5" dirty="0">
                <a:latin typeface="Arial"/>
                <a:cs typeface="Arial"/>
              </a:rPr>
              <a:t>or</a:t>
            </a:r>
            <a:r>
              <a:rPr sz="1600" spc="-55" dirty="0">
                <a:latin typeface="Arial"/>
                <a:cs typeface="Arial"/>
              </a:rPr>
              <a:t> </a:t>
            </a:r>
            <a:r>
              <a:rPr sz="1600" spc="-5" dirty="0">
                <a:latin typeface="Arial"/>
                <a:cs typeface="Arial"/>
              </a:rPr>
              <a:t>shows. </a:t>
            </a:r>
            <a:r>
              <a:rPr sz="1600" dirty="0">
                <a:latin typeface="Arial"/>
                <a:cs typeface="Arial"/>
              </a:rPr>
              <a:t>The user </a:t>
            </a:r>
            <a:r>
              <a:rPr sz="1600" spc="-5" dirty="0">
                <a:latin typeface="Arial"/>
                <a:cs typeface="Arial"/>
              </a:rPr>
              <a:t>cannot </a:t>
            </a:r>
            <a:r>
              <a:rPr sz="1600" dirty="0">
                <a:latin typeface="Arial"/>
                <a:cs typeface="Arial"/>
              </a:rPr>
              <a:t>choose </a:t>
            </a:r>
            <a:r>
              <a:rPr sz="1600" spc="5" dirty="0">
                <a:latin typeface="Arial"/>
                <a:cs typeface="Arial"/>
              </a:rPr>
              <a:t>more </a:t>
            </a:r>
            <a:r>
              <a:rPr sz="1600" dirty="0">
                <a:latin typeface="Arial"/>
                <a:cs typeface="Arial"/>
              </a:rPr>
              <a:t>than  1 option at a</a:t>
            </a:r>
            <a:r>
              <a:rPr sz="1600" spc="-75" dirty="0">
                <a:latin typeface="Arial"/>
                <a:cs typeface="Arial"/>
              </a:rPr>
              <a:t> </a:t>
            </a:r>
            <a:r>
              <a:rPr sz="1600" spc="5" dirty="0">
                <a:latin typeface="Arial"/>
                <a:cs typeface="Arial"/>
              </a:rPr>
              <a:t>time.</a:t>
            </a:r>
            <a:endParaRPr sz="1600" dirty="0">
              <a:latin typeface="Arial"/>
              <a:cs typeface="Arial"/>
            </a:endParaRPr>
          </a:p>
          <a:p>
            <a:pPr marL="12600">
              <a:spcBef>
                <a:spcPts val="1420"/>
              </a:spcBef>
            </a:pPr>
            <a:r>
              <a:rPr sz="1600" b="1" u="heavy" spc="-5" dirty="0">
                <a:uFill>
                  <a:solidFill>
                    <a:srgbClr val="000000"/>
                  </a:solidFill>
                </a:uFill>
                <a:latin typeface="Arial"/>
                <a:cs typeface="Arial"/>
              </a:rPr>
              <a:t>Precondition</a:t>
            </a:r>
            <a:r>
              <a:rPr sz="1600" u="heavy" spc="-5" dirty="0">
                <a:uFill>
                  <a:solidFill>
                    <a:srgbClr val="000000"/>
                  </a:solidFill>
                </a:uFill>
                <a:latin typeface="Arial"/>
                <a:cs typeface="Arial"/>
              </a:rPr>
              <a:t>:</a:t>
            </a:r>
            <a:r>
              <a:rPr sz="1600" spc="-5" dirty="0">
                <a:latin typeface="Arial"/>
                <a:cs typeface="Arial"/>
              </a:rPr>
              <a:t> </a:t>
            </a:r>
            <a:r>
              <a:rPr sz="1600" dirty="0">
                <a:latin typeface="Arial"/>
                <a:cs typeface="Arial"/>
              </a:rPr>
              <a:t>For this the user </a:t>
            </a:r>
            <a:r>
              <a:rPr sz="1600" spc="-5" dirty="0">
                <a:latin typeface="Arial"/>
                <a:cs typeface="Arial"/>
              </a:rPr>
              <a:t>need </a:t>
            </a:r>
            <a:r>
              <a:rPr sz="1600" spc="5" dirty="0">
                <a:latin typeface="Arial"/>
                <a:cs typeface="Arial"/>
              </a:rPr>
              <a:t>to </a:t>
            </a:r>
            <a:r>
              <a:rPr sz="1600" spc="-5" dirty="0">
                <a:latin typeface="Arial"/>
                <a:cs typeface="Arial"/>
              </a:rPr>
              <a:t>be registered and</a:t>
            </a:r>
            <a:r>
              <a:rPr sz="1600" spc="-285" dirty="0">
                <a:latin typeface="Arial"/>
                <a:cs typeface="Arial"/>
              </a:rPr>
              <a:t> </a:t>
            </a:r>
            <a:r>
              <a:rPr sz="1600" dirty="0">
                <a:latin typeface="Arial"/>
                <a:cs typeface="Arial"/>
              </a:rPr>
              <a:t>login.</a:t>
            </a:r>
          </a:p>
          <a:p>
            <a:pPr marL="12600" marR="743195" indent="57371">
              <a:lnSpc>
                <a:spcPct val="110200"/>
              </a:lnSpc>
              <a:spcBef>
                <a:spcPts val="1194"/>
              </a:spcBef>
            </a:pPr>
            <a:r>
              <a:rPr sz="1600" b="1" u="heavy" spc="5" dirty="0">
                <a:uFill>
                  <a:solidFill>
                    <a:srgbClr val="000000"/>
                  </a:solidFill>
                </a:uFill>
                <a:latin typeface="Arial"/>
                <a:cs typeface="Arial"/>
              </a:rPr>
              <a:t>Post </a:t>
            </a:r>
            <a:r>
              <a:rPr sz="1600" b="1" u="heavy" dirty="0">
                <a:uFill>
                  <a:solidFill>
                    <a:srgbClr val="000000"/>
                  </a:solidFill>
                </a:uFill>
                <a:latin typeface="Arial"/>
                <a:cs typeface="Arial"/>
              </a:rPr>
              <a:t>condition</a:t>
            </a:r>
            <a:r>
              <a:rPr sz="1600" u="heavy" dirty="0">
                <a:uFill>
                  <a:solidFill>
                    <a:srgbClr val="000000"/>
                  </a:solidFill>
                </a:uFill>
                <a:latin typeface="Arial"/>
                <a:cs typeface="Arial"/>
              </a:rPr>
              <a:t>:</a:t>
            </a:r>
            <a:r>
              <a:rPr sz="1600" dirty="0">
                <a:latin typeface="Arial"/>
                <a:cs typeface="Arial"/>
              </a:rPr>
              <a:t> after the registering </a:t>
            </a:r>
            <a:r>
              <a:rPr sz="1600" spc="-5" dirty="0">
                <a:latin typeface="Arial"/>
                <a:cs typeface="Arial"/>
              </a:rPr>
              <a:t>and </a:t>
            </a:r>
            <a:r>
              <a:rPr sz="1600" dirty="0">
                <a:latin typeface="Arial"/>
                <a:cs typeface="Arial"/>
              </a:rPr>
              <a:t>logging- in the user can</a:t>
            </a:r>
            <a:r>
              <a:rPr sz="1600" spc="35" dirty="0">
                <a:latin typeface="Arial"/>
                <a:cs typeface="Arial"/>
              </a:rPr>
              <a:t> </a:t>
            </a:r>
            <a:r>
              <a:rPr sz="1600" dirty="0">
                <a:latin typeface="Arial"/>
                <a:cs typeface="Arial"/>
              </a:rPr>
              <a:t>choose the  </a:t>
            </a:r>
            <a:r>
              <a:rPr sz="1600" spc="-5" dirty="0">
                <a:latin typeface="Arial"/>
                <a:cs typeface="Arial"/>
              </a:rPr>
              <a:t>multimedia’s </a:t>
            </a:r>
            <a:r>
              <a:rPr sz="1600" dirty="0">
                <a:latin typeface="Arial"/>
                <a:cs typeface="Arial"/>
              </a:rPr>
              <a:t>such </a:t>
            </a:r>
            <a:r>
              <a:rPr sz="1600" spc="-5" dirty="0">
                <a:latin typeface="Arial"/>
                <a:cs typeface="Arial"/>
              </a:rPr>
              <a:t>as </a:t>
            </a:r>
            <a:r>
              <a:rPr sz="1600" dirty="0">
                <a:latin typeface="Arial"/>
                <a:cs typeface="Arial"/>
              </a:rPr>
              <a:t>movie, series </a:t>
            </a:r>
            <a:r>
              <a:rPr sz="1600" spc="-5" dirty="0">
                <a:latin typeface="Arial"/>
                <a:cs typeface="Arial"/>
              </a:rPr>
              <a:t>and </a:t>
            </a:r>
            <a:r>
              <a:rPr sz="1600" dirty="0">
                <a:latin typeface="Arial"/>
                <a:cs typeface="Arial"/>
              </a:rPr>
              <a:t>games for </a:t>
            </a:r>
            <a:r>
              <a:rPr sz="1600" spc="-5" dirty="0">
                <a:latin typeface="Arial"/>
                <a:cs typeface="Arial"/>
              </a:rPr>
              <a:t>watching and</a:t>
            </a:r>
            <a:r>
              <a:rPr sz="1600" spc="-314" dirty="0">
                <a:latin typeface="Arial"/>
                <a:cs typeface="Arial"/>
              </a:rPr>
              <a:t> </a:t>
            </a:r>
            <a:r>
              <a:rPr sz="1600" spc="-5" dirty="0">
                <a:latin typeface="Arial"/>
                <a:cs typeface="Arial"/>
              </a:rPr>
              <a:t>playing.</a:t>
            </a:r>
            <a:endParaRPr sz="1600" dirty="0">
              <a:latin typeface="Arial"/>
              <a:cs typeface="Arial"/>
            </a:endParaRPr>
          </a:p>
        </p:txBody>
      </p:sp>
      <p:sp>
        <p:nvSpPr>
          <p:cNvPr id="4" name="object 4"/>
          <p:cNvSpPr/>
          <p:nvPr/>
        </p:nvSpPr>
        <p:spPr>
          <a:xfrm>
            <a:off x="393280" y="234695"/>
            <a:ext cx="9271635" cy="7303134"/>
          </a:xfrm>
          <a:custGeom>
            <a:avLst/>
            <a:gdLst/>
            <a:ahLst/>
            <a:cxnLst/>
            <a:rect l="l" t="t" r="r" b="b"/>
            <a:pathLst>
              <a:path w="9271635" h="7303134">
                <a:moveTo>
                  <a:pt x="72948" y="36474"/>
                </a:moveTo>
                <a:lnTo>
                  <a:pt x="61137" y="36474"/>
                </a:lnTo>
                <a:lnTo>
                  <a:pt x="61137" y="7266203"/>
                </a:lnTo>
                <a:lnTo>
                  <a:pt x="72948" y="7266203"/>
                </a:lnTo>
                <a:lnTo>
                  <a:pt x="72948" y="36474"/>
                </a:lnTo>
                <a:close/>
              </a:path>
              <a:path w="9271635" h="7303134">
                <a:moveTo>
                  <a:pt x="9210421" y="37084"/>
                </a:moveTo>
                <a:lnTo>
                  <a:pt x="72974" y="37084"/>
                </a:lnTo>
                <a:lnTo>
                  <a:pt x="72974" y="43434"/>
                </a:lnTo>
                <a:lnTo>
                  <a:pt x="9198610" y="43434"/>
                </a:lnTo>
                <a:lnTo>
                  <a:pt x="9198610" y="7259574"/>
                </a:lnTo>
                <a:lnTo>
                  <a:pt x="72974" y="7259574"/>
                </a:lnTo>
                <a:lnTo>
                  <a:pt x="72974" y="7265924"/>
                </a:lnTo>
                <a:lnTo>
                  <a:pt x="9210421" y="7265924"/>
                </a:lnTo>
                <a:lnTo>
                  <a:pt x="9210421" y="7259574"/>
                </a:lnTo>
                <a:lnTo>
                  <a:pt x="9210421" y="43434"/>
                </a:lnTo>
                <a:lnTo>
                  <a:pt x="9210421" y="37084"/>
                </a:lnTo>
                <a:close/>
              </a:path>
              <a:path w="9271635" h="7303134">
                <a:moveTo>
                  <a:pt x="9271508" y="0"/>
                </a:moveTo>
                <a:lnTo>
                  <a:pt x="9222232" y="0"/>
                </a:lnTo>
                <a:lnTo>
                  <a:pt x="9222232" y="254"/>
                </a:lnTo>
                <a:lnTo>
                  <a:pt x="0" y="254"/>
                </a:lnTo>
                <a:lnTo>
                  <a:pt x="0" y="29464"/>
                </a:lnTo>
                <a:lnTo>
                  <a:pt x="0" y="7273544"/>
                </a:lnTo>
                <a:lnTo>
                  <a:pt x="0" y="7302754"/>
                </a:lnTo>
                <a:lnTo>
                  <a:pt x="9271508" y="7302754"/>
                </a:lnTo>
                <a:lnTo>
                  <a:pt x="9271508" y="7273544"/>
                </a:lnTo>
                <a:lnTo>
                  <a:pt x="49301" y="7273544"/>
                </a:lnTo>
                <a:lnTo>
                  <a:pt x="49301" y="29464"/>
                </a:lnTo>
                <a:lnTo>
                  <a:pt x="9222232" y="29464"/>
                </a:lnTo>
                <a:lnTo>
                  <a:pt x="9222232" y="7273277"/>
                </a:lnTo>
                <a:lnTo>
                  <a:pt x="9271508" y="7273277"/>
                </a:lnTo>
                <a:lnTo>
                  <a:pt x="9271508" y="0"/>
                </a:lnTo>
                <a:close/>
              </a:path>
            </a:pathLst>
          </a:custGeom>
          <a:solidFill>
            <a:srgbClr val="000000"/>
          </a:solidFill>
        </p:spPr>
        <p:txBody>
          <a:bodyPr wrap="square" lIns="0" tIns="0" rIns="0" bIns="0" rtlCol="0"/>
          <a:lstStyle/>
          <a:p>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0058400" cy="7772400"/>
          </a:xfrm>
          <a:prstGeom prst="rect">
            <a:avLst/>
          </a:prstGeom>
          <a:blipFill>
            <a:blip r:embed="rId2" cstate="print"/>
            <a:stretch>
              <a:fillRect/>
            </a:stretch>
          </a:blipFill>
        </p:spPr>
        <p:txBody>
          <a:bodyPr wrap="square" lIns="0" tIns="0" rIns="0" bIns="0" rtlCol="0"/>
          <a:lstStyle/>
          <a:p>
            <a:endParaRPr/>
          </a:p>
        </p:txBody>
      </p:sp>
      <p:sp>
        <p:nvSpPr>
          <p:cNvPr id="3" name="object 3"/>
          <p:cNvSpPr txBox="1"/>
          <p:nvPr/>
        </p:nvSpPr>
        <p:spPr>
          <a:xfrm>
            <a:off x="1167183" y="527580"/>
            <a:ext cx="5012690" cy="2258608"/>
          </a:xfrm>
          <a:prstGeom prst="rect">
            <a:avLst/>
          </a:prstGeom>
        </p:spPr>
        <p:txBody>
          <a:bodyPr vert="horz" wrap="square" lIns="0" tIns="202225" rIns="0" bIns="0" rtlCol="0">
            <a:spAutoFit/>
          </a:bodyPr>
          <a:lstStyle/>
          <a:p>
            <a:pPr marL="12600">
              <a:spcBef>
                <a:spcPts val="1605"/>
              </a:spcBef>
            </a:pPr>
            <a:r>
              <a:rPr sz="2400" b="1" u="heavy" dirty="0">
                <a:uFill>
                  <a:solidFill>
                    <a:srgbClr val="000000"/>
                  </a:solidFill>
                </a:uFill>
                <a:latin typeface="Arial"/>
                <a:cs typeface="Arial"/>
              </a:rPr>
              <a:t>7.1</a:t>
            </a:r>
            <a:endParaRPr sz="2400" dirty="0">
              <a:latin typeface="Arial"/>
              <a:cs typeface="Arial"/>
            </a:endParaRPr>
          </a:p>
          <a:p>
            <a:pPr marL="919528">
              <a:spcBef>
                <a:spcPts val="1515"/>
              </a:spcBef>
            </a:pPr>
            <a:r>
              <a:rPr sz="2400" b="1" u="heavy" dirty="0">
                <a:uFill>
                  <a:solidFill>
                    <a:srgbClr val="000000"/>
                  </a:solidFill>
                </a:uFill>
                <a:latin typeface="Arial"/>
                <a:cs typeface="Arial"/>
              </a:rPr>
              <a:t>Use case diagram</a:t>
            </a:r>
            <a:r>
              <a:rPr sz="2400" b="1" u="heavy" spc="-185" dirty="0">
                <a:uFill>
                  <a:solidFill>
                    <a:srgbClr val="000000"/>
                  </a:solidFill>
                </a:uFill>
                <a:latin typeface="Arial"/>
                <a:cs typeface="Arial"/>
              </a:rPr>
              <a:t> </a:t>
            </a:r>
            <a:r>
              <a:rPr sz="2400" b="1" u="heavy" spc="-5" dirty="0">
                <a:uFill>
                  <a:solidFill>
                    <a:srgbClr val="000000"/>
                  </a:solidFill>
                </a:uFill>
                <a:latin typeface="Arial"/>
                <a:cs typeface="Arial"/>
              </a:rPr>
              <a:t>advanced</a:t>
            </a:r>
            <a:endParaRPr sz="2400" dirty="0">
              <a:latin typeface="Arial"/>
              <a:cs typeface="Arial"/>
            </a:endParaRPr>
          </a:p>
          <a:p>
            <a:pPr>
              <a:lnSpc>
                <a:spcPct val="100000"/>
              </a:lnSpc>
            </a:pPr>
            <a:endParaRPr sz="2700" dirty="0">
              <a:latin typeface="Arial"/>
              <a:cs typeface="Arial"/>
            </a:endParaRPr>
          </a:p>
          <a:p>
            <a:pPr>
              <a:spcBef>
                <a:spcPts val="35"/>
              </a:spcBef>
            </a:pPr>
            <a:endParaRPr sz="2200" dirty="0">
              <a:latin typeface="Arial"/>
              <a:cs typeface="Arial"/>
            </a:endParaRPr>
          </a:p>
          <a:p>
            <a:pPr marL="12600">
              <a:spcBef>
                <a:spcPts val="5"/>
              </a:spcBef>
            </a:pPr>
            <a:r>
              <a:rPr sz="2400" spc="-5" dirty="0">
                <a:latin typeface="Arial"/>
                <a:cs typeface="Arial"/>
              </a:rPr>
              <a:t>Use </a:t>
            </a:r>
            <a:r>
              <a:rPr sz="2400" dirty="0">
                <a:latin typeface="Arial"/>
                <a:cs typeface="Arial"/>
              </a:rPr>
              <a:t>case </a:t>
            </a:r>
            <a:r>
              <a:rPr sz="2400" spc="-5" dirty="0">
                <a:latin typeface="Arial"/>
                <a:cs typeface="Arial"/>
              </a:rPr>
              <a:t>diagram (version</a:t>
            </a:r>
            <a:r>
              <a:rPr sz="2400" spc="-105" dirty="0">
                <a:latin typeface="Arial"/>
                <a:cs typeface="Arial"/>
              </a:rPr>
              <a:t> </a:t>
            </a:r>
            <a:r>
              <a:rPr sz="2400" dirty="0">
                <a:latin typeface="Arial"/>
                <a:cs typeface="Arial"/>
              </a:rPr>
              <a:t>1.2)</a:t>
            </a:r>
          </a:p>
        </p:txBody>
      </p:sp>
      <p:grpSp>
        <p:nvGrpSpPr>
          <p:cNvPr id="4" name="object 4"/>
          <p:cNvGrpSpPr/>
          <p:nvPr/>
        </p:nvGrpSpPr>
        <p:grpSpPr>
          <a:xfrm>
            <a:off x="393279" y="234695"/>
            <a:ext cx="9271635" cy="7303134"/>
            <a:chOff x="393191" y="234695"/>
            <a:chExt cx="9271635" cy="7303134"/>
          </a:xfrm>
        </p:grpSpPr>
        <p:sp>
          <p:nvSpPr>
            <p:cNvPr id="5" name="object 5"/>
            <p:cNvSpPr/>
            <p:nvPr/>
          </p:nvSpPr>
          <p:spPr>
            <a:xfrm>
              <a:off x="454329" y="271170"/>
              <a:ext cx="9149715" cy="7230109"/>
            </a:xfrm>
            <a:custGeom>
              <a:avLst/>
              <a:gdLst/>
              <a:ahLst/>
              <a:cxnLst/>
              <a:rect l="l" t="t" r="r" b="b"/>
              <a:pathLst>
                <a:path w="9149715" h="7230109">
                  <a:moveTo>
                    <a:pt x="11811" y="0"/>
                  </a:moveTo>
                  <a:lnTo>
                    <a:pt x="0" y="0"/>
                  </a:lnTo>
                  <a:lnTo>
                    <a:pt x="0" y="7229729"/>
                  </a:lnTo>
                  <a:lnTo>
                    <a:pt x="11811" y="7229729"/>
                  </a:lnTo>
                  <a:lnTo>
                    <a:pt x="11811" y="0"/>
                  </a:lnTo>
                  <a:close/>
                </a:path>
                <a:path w="9149715" h="7230109">
                  <a:moveTo>
                    <a:pt x="9149283" y="7223099"/>
                  </a:moveTo>
                  <a:lnTo>
                    <a:pt x="11836" y="7223099"/>
                  </a:lnTo>
                  <a:lnTo>
                    <a:pt x="11836" y="7229449"/>
                  </a:lnTo>
                  <a:lnTo>
                    <a:pt x="9149283" y="7229449"/>
                  </a:lnTo>
                  <a:lnTo>
                    <a:pt x="9149283" y="7223099"/>
                  </a:lnTo>
                  <a:close/>
                </a:path>
              </a:pathLst>
            </a:custGeom>
            <a:solidFill>
              <a:srgbClr val="000000"/>
            </a:solidFill>
          </p:spPr>
          <p:txBody>
            <a:bodyPr wrap="square" lIns="0" tIns="0" rIns="0" bIns="0" rtlCol="0"/>
            <a:lstStyle/>
            <a:p>
              <a:endParaRPr/>
            </a:p>
          </p:txBody>
        </p:sp>
        <p:sp>
          <p:nvSpPr>
            <p:cNvPr id="6" name="object 6"/>
            <p:cNvSpPr/>
            <p:nvPr/>
          </p:nvSpPr>
          <p:spPr>
            <a:xfrm>
              <a:off x="1207008" y="2423160"/>
              <a:ext cx="7693152" cy="4053840"/>
            </a:xfrm>
            <a:prstGeom prst="rect">
              <a:avLst/>
            </a:prstGeom>
            <a:blipFill>
              <a:blip r:embed="rId3" cstate="print"/>
              <a:stretch>
                <a:fillRect/>
              </a:stretch>
            </a:blipFill>
          </p:spPr>
          <p:txBody>
            <a:bodyPr wrap="square" lIns="0" tIns="0" rIns="0" bIns="0" rtlCol="0"/>
            <a:lstStyle/>
            <a:p>
              <a:endParaRPr/>
            </a:p>
          </p:txBody>
        </p:sp>
        <p:sp>
          <p:nvSpPr>
            <p:cNvPr id="7" name="object 7"/>
            <p:cNvSpPr/>
            <p:nvPr/>
          </p:nvSpPr>
          <p:spPr>
            <a:xfrm>
              <a:off x="393192" y="234695"/>
              <a:ext cx="9271635" cy="7303134"/>
            </a:xfrm>
            <a:custGeom>
              <a:avLst/>
              <a:gdLst/>
              <a:ahLst/>
              <a:cxnLst/>
              <a:rect l="l" t="t" r="r" b="b"/>
              <a:pathLst>
                <a:path w="9271635" h="7303134">
                  <a:moveTo>
                    <a:pt x="9210421" y="37084"/>
                  </a:moveTo>
                  <a:lnTo>
                    <a:pt x="72974" y="37084"/>
                  </a:lnTo>
                  <a:lnTo>
                    <a:pt x="72974" y="43434"/>
                  </a:lnTo>
                  <a:lnTo>
                    <a:pt x="9198610" y="43434"/>
                  </a:lnTo>
                  <a:lnTo>
                    <a:pt x="9198610" y="7259574"/>
                  </a:lnTo>
                  <a:lnTo>
                    <a:pt x="9210421" y="7259574"/>
                  </a:lnTo>
                  <a:lnTo>
                    <a:pt x="9210421" y="43434"/>
                  </a:lnTo>
                  <a:lnTo>
                    <a:pt x="9210421" y="37084"/>
                  </a:lnTo>
                  <a:close/>
                </a:path>
                <a:path w="9271635" h="7303134">
                  <a:moveTo>
                    <a:pt x="9271508" y="0"/>
                  </a:moveTo>
                  <a:lnTo>
                    <a:pt x="9222232" y="0"/>
                  </a:lnTo>
                  <a:lnTo>
                    <a:pt x="9222232" y="254"/>
                  </a:lnTo>
                  <a:lnTo>
                    <a:pt x="0" y="254"/>
                  </a:lnTo>
                  <a:lnTo>
                    <a:pt x="0" y="29464"/>
                  </a:lnTo>
                  <a:lnTo>
                    <a:pt x="0" y="7273544"/>
                  </a:lnTo>
                  <a:lnTo>
                    <a:pt x="0" y="7302754"/>
                  </a:lnTo>
                  <a:lnTo>
                    <a:pt x="9271508" y="7302754"/>
                  </a:lnTo>
                  <a:lnTo>
                    <a:pt x="9271508" y="7273544"/>
                  </a:lnTo>
                  <a:lnTo>
                    <a:pt x="49301" y="7273544"/>
                  </a:lnTo>
                  <a:lnTo>
                    <a:pt x="49301" y="29464"/>
                  </a:lnTo>
                  <a:lnTo>
                    <a:pt x="9222232" y="29464"/>
                  </a:lnTo>
                  <a:lnTo>
                    <a:pt x="9222232" y="7273277"/>
                  </a:lnTo>
                  <a:lnTo>
                    <a:pt x="9271508" y="7273277"/>
                  </a:lnTo>
                  <a:lnTo>
                    <a:pt x="9271508" y="0"/>
                  </a:lnTo>
                  <a:close/>
                </a:path>
              </a:pathLst>
            </a:custGeom>
            <a:solidFill>
              <a:srgbClr val="000000"/>
            </a:solidFill>
          </p:spPr>
          <p:txBody>
            <a:bodyPr wrap="square" lIns="0" tIns="0" rIns="0" bIns="0" rtlCol="0"/>
            <a:lstStyle/>
            <a:p>
              <a:endParaRPr/>
            </a:p>
          </p:txBody>
        </p:sp>
      </p:gr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0058400" cy="7772400"/>
          </a:xfrm>
          <a:prstGeom prst="rect">
            <a:avLst/>
          </a:prstGeom>
          <a:blipFill>
            <a:blip r:embed="rId2" cstate="print"/>
            <a:stretch>
              <a:fillRect/>
            </a:stretch>
          </a:blipFill>
        </p:spPr>
        <p:txBody>
          <a:bodyPr wrap="square" lIns="0" tIns="0" rIns="0" bIns="0" rtlCol="0"/>
          <a:lstStyle/>
          <a:p>
            <a:endParaRPr/>
          </a:p>
        </p:txBody>
      </p:sp>
      <p:sp>
        <p:nvSpPr>
          <p:cNvPr id="3" name="object 3"/>
          <p:cNvSpPr txBox="1"/>
          <p:nvPr/>
        </p:nvSpPr>
        <p:spPr>
          <a:xfrm>
            <a:off x="1167180" y="1227267"/>
            <a:ext cx="1744345" cy="274333"/>
          </a:xfrm>
          <a:prstGeom prst="rect">
            <a:avLst/>
          </a:prstGeom>
        </p:spPr>
        <p:txBody>
          <a:bodyPr vert="horz" wrap="square" lIns="0" tIns="12600" rIns="0" bIns="0" rtlCol="0">
            <a:spAutoFit/>
          </a:bodyPr>
          <a:lstStyle/>
          <a:p>
            <a:pPr marL="12600">
              <a:spcBef>
                <a:spcPts val="100"/>
              </a:spcBef>
            </a:pPr>
            <a:r>
              <a:rPr b="1" dirty="0">
                <a:latin typeface="Arial"/>
                <a:cs typeface="Arial"/>
              </a:rPr>
              <a:t>Sub </a:t>
            </a:r>
            <a:r>
              <a:rPr b="1" spc="-5" dirty="0">
                <a:latin typeface="Arial"/>
                <a:cs typeface="Arial"/>
              </a:rPr>
              <a:t>Use</a:t>
            </a:r>
            <a:r>
              <a:rPr b="1" spc="-165" dirty="0">
                <a:latin typeface="Arial"/>
                <a:cs typeface="Arial"/>
              </a:rPr>
              <a:t> </a:t>
            </a:r>
            <a:r>
              <a:rPr b="1" dirty="0">
                <a:latin typeface="Arial"/>
                <a:cs typeface="Arial"/>
              </a:rPr>
              <a:t>Cases:</a:t>
            </a:r>
            <a:endParaRPr dirty="0">
              <a:latin typeface="Arial"/>
              <a:cs typeface="Arial"/>
            </a:endParaRPr>
          </a:p>
        </p:txBody>
      </p:sp>
      <p:sp>
        <p:nvSpPr>
          <p:cNvPr id="4" name="object 4"/>
          <p:cNvSpPr txBox="1"/>
          <p:nvPr/>
        </p:nvSpPr>
        <p:spPr>
          <a:xfrm>
            <a:off x="1167181" y="4482348"/>
            <a:ext cx="7240270" cy="998222"/>
          </a:xfrm>
          <a:prstGeom prst="rect">
            <a:avLst/>
          </a:prstGeom>
        </p:spPr>
        <p:txBody>
          <a:bodyPr vert="horz" wrap="square" lIns="0" tIns="170688" rIns="0" bIns="0" rtlCol="0">
            <a:spAutoFit/>
          </a:bodyPr>
          <a:lstStyle/>
          <a:p>
            <a:pPr marL="12600">
              <a:spcBef>
                <a:spcPts val="1355"/>
              </a:spcBef>
              <a:tabLst>
                <a:tab pos="6958241" algn="l"/>
              </a:tabLst>
            </a:pPr>
            <a:r>
              <a:rPr sz="2000" b="1" u="heavy" spc="-10" dirty="0">
                <a:uFill>
                  <a:solidFill>
                    <a:srgbClr val="000000"/>
                  </a:solidFill>
                </a:uFill>
                <a:latin typeface="Arial"/>
                <a:cs typeface="Arial"/>
              </a:rPr>
              <a:t>Des</a:t>
            </a:r>
            <a:r>
              <a:rPr sz="2000" b="1" u="heavy" spc="-15" dirty="0">
                <a:uFill>
                  <a:solidFill>
                    <a:srgbClr val="000000"/>
                  </a:solidFill>
                </a:uFill>
                <a:latin typeface="Arial"/>
                <a:cs typeface="Arial"/>
              </a:rPr>
              <a:t>cr</a:t>
            </a:r>
            <a:r>
              <a:rPr sz="2000" b="1" u="heavy" spc="-5" dirty="0">
                <a:uFill>
                  <a:solidFill>
                    <a:srgbClr val="000000"/>
                  </a:solidFill>
                </a:uFill>
                <a:latin typeface="Arial"/>
                <a:cs typeface="Arial"/>
              </a:rPr>
              <a:t>ip</a:t>
            </a:r>
            <a:r>
              <a:rPr sz="2000" b="1" u="heavy" spc="5" dirty="0">
                <a:uFill>
                  <a:solidFill>
                    <a:srgbClr val="000000"/>
                  </a:solidFill>
                </a:uFill>
                <a:latin typeface="Arial"/>
                <a:cs typeface="Arial"/>
              </a:rPr>
              <a:t>t</a:t>
            </a:r>
            <a:r>
              <a:rPr sz="2000" b="1" u="heavy" spc="-5" dirty="0">
                <a:uFill>
                  <a:solidFill>
                    <a:srgbClr val="000000"/>
                  </a:solidFill>
                </a:uFill>
                <a:latin typeface="Arial"/>
                <a:cs typeface="Arial"/>
              </a:rPr>
              <a:t>ion</a:t>
            </a:r>
            <a:r>
              <a:rPr sz="2000" b="1" u="heavy" spc="-15" dirty="0">
                <a:uFill>
                  <a:solidFill>
                    <a:srgbClr val="000000"/>
                  </a:solidFill>
                </a:uFill>
                <a:latin typeface="Arial"/>
                <a:cs typeface="Arial"/>
              </a:rPr>
              <a:t> </a:t>
            </a:r>
            <a:r>
              <a:rPr sz="2000" b="1" u="heavy" spc="-5" dirty="0">
                <a:uFill>
                  <a:solidFill>
                    <a:srgbClr val="000000"/>
                  </a:solidFill>
                </a:uFill>
                <a:latin typeface="Arial"/>
                <a:cs typeface="Arial"/>
              </a:rPr>
              <a:t>of</a:t>
            </a:r>
            <a:r>
              <a:rPr sz="2000" b="1" u="heavy" spc="-25" dirty="0">
                <a:uFill>
                  <a:solidFill>
                    <a:srgbClr val="000000"/>
                  </a:solidFill>
                </a:uFill>
                <a:latin typeface="Arial"/>
                <a:cs typeface="Arial"/>
              </a:rPr>
              <a:t> </a:t>
            </a:r>
            <a:r>
              <a:rPr sz="2000" b="1" u="heavy" spc="-5" dirty="0">
                <a:uFill>
                  <a:solidFill>
                    <a:srgbClr val="000000"/>
                  </a:solidFill>
                </a:uFill>
                <a:latin typeface="Arial"/>
                <a:cs typeface="Arial"/>
              </a:rPr>
              <a:t>3</a:t>
            </a:r>
            <a:r>
              <a:rPr sz="2000" b="1" u="heavy" spc="20" dirty="0">
                <a:uFill>
                  <a:solidFill>
                    <a:srgbClr val="000000"/>
                  </a:solidFill>
                </a:uFill>
                <a:latin typeface="Arial"/>
                <a:cs typeface="Arial"/>
              </a:rPr>
              <a:t> </a:t>
            </a:r>
            <a:r>
              <a:rPr sz="2000" b="1" u="heavy" spc="30" dirty="0">
                <a:uFill>
                  <a:solidFill>
                    <a:srgbClr val="000000"/>
                  </a:solidFill>
                </a:uFill>
                <a:latin typeface="Arial"/>
                <a:cs typeface="Arial"/>
              </a:rPr>
              <a:t>M</a:t>
            </a:r>
            <a:r>
              <a:rPr sz="2000" b="1" u="heavy" spc="-5" dirty="0">
                <a:uFill>
                  <a:solidFill>
                    <a:srgbClr val="000000"/>
                  </a:solidFill>
                </a:uFill>
                <a:latin typeface="Arial"/>
                <a:cs typeface="Arial"/>
              </a:rPr>
              <a:t>ain</a:t>
            </a:r>
            <a:r>
              <a:rPr sz="2000" b="1" u="heavy" spc="-70" dirty="0">
                <a:uFill>
                  <a:solidFill>
                    <a:srgbClr val="000000"/>
                  </a:solidFill>
                </a:uFill>
                <a:latin typeface="Arial"/>
                <a:cs typeface="Arial"/>
              </a:rPr>
              <a:t> </a:t>
            </a:r>
            <a:r>
              <a:rPr sz="2000" b="1" u="heavy" spc="-5" dirty="0">
                <a:uFill>
                  <a:solidFill>
                    <a:srgbClr val="000000"/>
                  </a:solidFill>
                </a:uFill>
                <a:latin typeface="Arial"/>
                <a:cs typeface="Arial"/>
              </a:rPr>
              <a:t>use</a:t>
            </a:r>
            <a:r>
              <a:rPr sz="2000" b="1" u="heavy" spc="15" dirty="0">
                <a:uFill>
                  <a:solidFill>
                    <a:srgbClr val="000000"/>
                  </a:solidFill>
                </a:uFill>
                <a:latin typeface="Arial"/>
                <a:cs typeface="Arial"/>
              </a:rPr>
              <a:t> </a:t>
            </a:r>
            <a:r>
              <a:rPr sz="2000" b="1" u="heavy" spc="-5" dirty="0">
                <a:uFill>
                  <a:solidFill>
                    <a:srgbClr val="000000"/>
                  </a:solidFill>
                </a:uFill>
                <a:latin typeface="Arial"/>
                <a:cs typeface="Arial"/>
              </a:rPr>
              <a:t>c</a:t>
            </a:r>
            <a:r>
              <a:rPr sz="2000" b="1" u="heavy" spc="-15" dirty="0">
                <a:uFill>
                  <a:solidFill>
                    <a:srgbClr val="000000"/>
                  </a:solidFill>
                </a:uFill>
                <a:latin typeface="Arial"/>
                <a:cs typeface="Arial"/>
              </a:rPr>
              <a:t>a</a:t>
            </a:r>
            <a:r>
              <a:rPr sz="2000" b="1" u="heavy" spc="-5" dirty="0">
                <a:uFill>
                  <a:solidFill>
                    <a:srgbClr val="000000"/>
                  </a:solidFill>
                </a:uFill>
                <a:latin typeface="Arial"/>
                <a:cs typeface="Arial"/>
              </a:rPr>
              <a:t>s</a:t>
            </a:r>
            <a:r>
              <a:rPr sz="2000" b="1" u="heavy" spc="-15" dirty="0">
                <a:uFill>
                  <a:solidFill>
                    <a:srgbClr val="000000"/>
                  </a:solidFill>
                </a:uFill>
                <a:latin typeface="Arial"/>
                <a:cs typeface="Arial"/>
              </a:rPr>
              <a:t>e</a:t>
            </a:r>
            <a:r>
              <a:rPr sz="2000" b="1" u="heavy" spc="-5" dirty="0">
                <a:uFill>
                  <a:solidFill>
                    <a:srgbClr val="000000"/>
                  </a:solidFill>
                </a:uFill>
                <a:latin typeface="Arial"/>
                <a:cs typeface="Arial"/>
              </a:rPr>
              <a:t>s </a:t>
            </a:r>
            <a:r>
              <a:rPr sz="2000" b="1" u="heavy" spc="-15" dirty="0">
                <a:uFill>
                  <a:solidFill>
                    <a:srgbClr val="000000"/>
                  </a:solidFill>
                </a:uFill>
                <a:latin typeface="Arial"/>
                <a:cs typeface="Arial"/>
              </a:rPr>
              <a:t>a</a:t>
            </a:r>
            <a:r>
              <a:rPr sz="2000" b="1" u="heavy" spc="-5" dirty="0">
                <a:uFill>
                  <a:solidFill>
                    <a:srgbClr val="000000"/>
                  </a:solidFill>
                </a:uFill>
                <a:latin typeface="Arial"/>
                <a:cs typeface="Arial"/>
              </a:rPr>
              <a:t>nd</a:t>
            </a:r>
            <a:r>
              <a:rPr sz="2000" b="1" u="heavy" dirty="0">
                <a:uFill>
                  <a:solidFill>
                    <a:srgbClr val="000000"/>
                  </a:solidFill>
                </a:uFill>
                <a:latin typeface="Arial"/>
                <a:cs typeface="Arial"/>
              </a:rPr>
              <a:t> </a:t>
            </a:r>
            <a:r>
              <a:rPr sz="2000" b="1" u="heavy" spc="-5" dirty="0">
                <a:uFill>
                  <a:solidFill>
                    <a:srgbClr val="000000"/>
                  </a:solidFill>
                </a:uFill>
                <a:latin typeface="Arial"/>
                <a:cs typeface="Arial"/>
              </a:rPr>
              <a:t>their</a:t>
            </a:r>
            <a:r>
              <a:rPr sz="2000" b="1" u="heavy" spc="-25" dirty="0">
                <a:uFill>
                  <a:solidFill>
                    <a:srgbClr val="000000"/>
                  </a:solidFill>
                </a:uFill>
                <a:latin typeface="Arial"/>
                <a:cs typeface="Arial"/>
              </a:rPr>
              <a:t> </a:t>
            </a:r>
            <a:r>
              <a:rPr sz="2000" b="1" u="heavy" spc="-5" dirty="0">
                <a:uFill>
                  <a:solidFill>
                    <a:srgbClr val="000000"/>
                  </a:solidFill>
                </a:uFill>
                <a:latin typeface="Arial"/>
                <a:cs typeface="Arial"/>
              </a:rPr>
              <a:t>sub</a:t>
            </a:r>
            <a:r>
              <a:rPr sz="2000" b="1" u="heavy" spc="5" dirty="0">
                <a:uFill>
                  <a:solidFill>
                    <a:srgbClr val="000000"/>
                  </a:solidFill>
                </a:uFill>
                <a:latin typeface="Arial"/>
                <a:cs typeface="Arial"/>
              </a:rPr>
              <a:t> </a:t>
            </a:r>
            <a:r>
              <a:rPr sz="2000" b="1" u="heavy" spc="-5" dirty="0">
                <a:uFill>
                  <a:solidFill>
                    <a:srgbClr val="000000"/>
                  </a:solidFill>
                </a:uFill>
                <a:latin typeface="Arial"/>
                <a:cs typeface="Arial"/>
              </a:rPr>
              <a:t>use</a:t>
            </a:r>
            <a:r>
              <a:rPr sz="2000" b="1" u="heavy" spc="15" dirty="0">
                <a:uFill>
                  <a:solidFill>
                    <a:srgbClr val="000000"/>
                  </a:solidFill>
                </a:uFill>
                <a:latin typeface="Arial"/>
                <a:cs typeface="Arial"/>
              </a:rPr>
              <a:t> </a:t>
            </a:r>
            <a:r>
              <a:rPr sz="2000" b="1" u="heavy" spc="-5" dirty="0">
                <a:uFill>
                  <a:solidFill>
                    <a:srgbClr val="000000"/>
                  </a:solidFill>
                </a:uFill>
                <a:latin typeface="Arial"/>
                <a:cs typeface="Arial"/>
              </a:rPr>
              <a:t>c</a:t>
            </a:r>
            <a:r>
              <a:rPr sz="2000" b="1" u="heavy" spc="-15" dirty="0">
                <a:uFill>
                  <a:solidFill>
                    <a:srgbClr val="000000"/>
                  </a:solidFill>
                </a:uFill>
                <a:latin typeface="Arial"/>
                <a:cs typeface="Arial"/>
              </a:rPr>
              <a:t>a</a:t>
            </a:r>
            <a:r>
              <a:rPr sz="2000" b="1" u="heavy" spc="-5" dirty="0">
                <a:uFill>
                  <a:solidFill>
                    <a:srgbClr val="000000"/>
                  </a:solidFill>
                </a:uFill>
                <a:latin typeface="Arial"/>
                <a:cs typeface="Arial"/>
              </a:rPr>
              <a:t>s</a:t>
            </a:r>
            <a:r>
              <a:rPr sz="2000" b="1" u="heavy" spc="-15" dirty="0">
                <a:uFill>
                  <a:solidFill>
                    <a:srgbClr val="000000"/>
                  </a:solidFill>
                </a:uFill>
                <a:latin typeface="Arial"/>
                <a:cs typeface="Arial"/>
              </a:rPr>
              <a:t>e</a:t>
            </a:r>
            <a:r>
              <a:rPr sz="2000" b="1" u="heavy" dirty="0">
                <a:uFill>
                  <a:solidFill>
                    <a:srgbClr val="000000"/>
                  </a:solidFill>
                </a:uFill>
                <a:latin typeface="Arial"/>
                <a:cs typeface="Arial"/>
              </a:rPr>
              <a:t>s</a:t>
            </a:r>
            <a:r>
              <a:rPr sz="2000" b="1" spc="-5" dirty="0">
                <a:latin typeface="Arial"/>
                <a:cs typeface="Arial"/>
              </a:rPr>
              <a:t>:</a:t>
            </a:r>
            <a:r>
              <a:rPr sz="2000" b="1" dirty="0">
                <a:latin typeface="Arial"/>
                <a:cs typeface="Arial"/>
              </a:rPr>
              <a:t>	</a:t>
            </a:r>
            <a:r>
              <a:rPr sz="2000" b="1" u="heavy" spc="-5" dirty="0">
                <a:uFill>
                  <a:solidFill>
                    <a:srgbClr val="000000"/>
                  </a:solidFill>
                </a:uFill>
                <a:latin typeface="Arial"/>
                <a:cs typeface="Arial"/>
              </a:rPr>
              <a:t>1.</a:t>
            </a:r>
            <a:endParaRPr sz="2000" dirty="0">
              <a:latin typeface="Arial"/>
              <a:cs typeface="Arial"/>
            </a:endParaRPr>
          </a:p>
          <a:p>
            <a:pPr marL="12600">
              <a:spcBef>
                <a:spcPts val="1410"/>
              </a:spcBef>
            </a:pPr>
            <a:r>
              <a:rPr sz="2200" b="1" u="heavy" dirty="0">
                <a:uFill>
                  <a:solidFill>
                    <a:srgbClr val="000000"/>
                  </a:solidFill>
                </a:uFill>
                <a:latin typeface="Arial"/>
                <a:cs typeface="Arial"/>
              </a:rPr>
              <a:t>Registration of new</a:t>
            </a:r>
            <a:r>
              <a:rPr sz="2200" b="1" u="heavy" spc="-80" dirty="0">
                <a:uFill>
                  <a:solidFill>
                    <a:srgbClr val="000000"/>
                  </a:solidFill>
                </a:uFill>
                <a:latin typeface="Arial"/>
                <a:cs typeface="Arial"/>
              </a:rPr>
              <a:t> </a:t>
            </a:r>
            <a:r>
              <a:rPr sz="2200" b="1" u="heavy" dirty="0">
                <a:uFill>
                  <a:solidFill>
                    <a:srgbClr val="000000"/>
                  </a:solidFill>
                </a:uFill>
                <a:latin typeface="Arial"/>
                <a:cs typeface="Arial"/>
              </a:rPr>
              <a:t>user:</a:t>
            </a:r>
            <a:endParaRPr sz="2200" dirty="0">
              <a:latin typeface="Arial"/>
              <a:cs typeface="Arial"/>
            </a:endParaRPr>
          </a:p>
        </p:txBody>
      </p:sp>
      <p:sp>
        <p:nvSpPr>
          <p:cNvPr id="5" name="object 5"/>
          <p:cNvSpPr/>
          <p:nvPr/>
        </p:nvSpPr>
        <p:spPr>
          <a:xfrm>
            <a:off x="1133855" y="1597152"/>
            <a:ext cx="7690104" cy="2538984"/>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1207008" y="5422511"/>
            <a:ext cx="7690104" cy="1627631"/>
          </a:xfrm>
          <a:prstGeom prst="rect">
            <a:avLst/>
          </a:prstGeom>
          <a:blipFill>
            <a:blip r:embed="rId4" cstate="print"/>
            <a:stretch>
              <a:fillRect/>
            </a:stretch>
          </a:blipFill>
        </p:spPr>
        <p:txBody>
          <a:bodyPr wrap="square" lIns="0" tIns="0" rIns="0" bIns="0" rtlCol="0"/>
          <a:lstStyle/>
          <a:p>
            <a:endParaRPr/>
          </a:p>
        </p:txBody>
      </p:sp>
      <p:sp>
        <p:nvSpPr>
          <p:cNvPr id="7" name="object 7"/>
          <p:cNvSpPr/>
          <p:nvPr/>
        </p:nvSpPr>
        <p:spPr>
          <a:xfrm>
            <a:off x="393280" y="234695"/>
            <a:ext cx="9271635" cy="7303134"/>
          </a:xfrm>
          <a:custGeom>
            <a:avLst/>
            <a:gdLst/>
            <a:ahLst/>
            <a:cxnLst/>
            <a:rect l="l" t="t" r="r" b="b"/>
            <a:pathLst>
              <a:path w="9271635" h="7303134">
                <a:moveTo>
                  <a:pt x="72948" y="36474"/>
                </a:moveTo>
                <a:lnTo>
                  <a:pt x="61137" y="36474"/>
                </a:lnTo>
                <a:lnTo>
                  <a:pt x="61137" y="7266203"/>
                </a:lnTo>
                <a:lnTo>
                  <a:pt x="72948" y="7266203"/>
                </a:lnTo>
                <a:lnTo>
                  <a:pt x="72948" y="36474"/>
                </a:lnTo>
                <a:close/>
              </a:path>
              <a:path w="9271635" h="7303134">
                <a:moveTo>
                  <a:pt x="9210421" y="37084"/>
                </a:moveTo>
                <a:lnTo>
                  <a:pt x="72974" y="37084"/>
                </a:lnTo>
                <a:lnTo>
                  <a:pt x="72974" y="43434"/>
                </a:lnTo>
                <a:lnTo>
                  <a:pt x="9198610" y="43434"/>
                </a:lnTo>
                <a:lnTo>
                  <a:pt x="9198610" y="7259574"/>
                </a:lnTo>
                <a:lnTo>
                  <a:pt x="72974" y="7259574"/>
                </a:lnTo>
                <a:lnTo>
                  <a:pt x="72974" y="7265924"/>
                </a:lnTo>
                <a:lnTo>
                  <a:pt x="9210421" y="7265924"/>
                </a:lnTo>
                <a:lnTo>
                  <a:pt x="9210421" y="7259574"/>
                </a:lnTo>
                <a:lnTo>
                  <a:pt x="9210421" y="43434"/>
                </a:lnTo>
                <a:lnTo>
                  <a:pt x="9210421" y="37084"/>
                </a:lnTo>
                <a:close/>
              </a:path>
              <a:path w="9271635" h="7303134">
                <a:moveTo>
                  <a:pt x="9271508" y="0"/>
                </a:moveTo>
                <a:lnTo>
                  <a:pt x="9222232" y="0"/>
                </a:lnTo>
                <a:lnTo>
                  <a:pt x="9222232" y="254"/>
                </a:lnTo>
                <a:lnTo>
                  <a:pt x="0" y="254"/>
                </a:lnTo>
                <a:lnTo>
                  <a:pt x="0" y="29464"/>
                </a:lnTo>
                <a:lnTo>
                  <a:pt x="0" y="7273544"/>
                </a:lnTo>
                <a:lnTo>
                  <a:pt x="0" y="7302754"/>
                </a:lnTo>
                <a:lnTo>
                  <a:pt x="9271508" y="7302754"/>
                </a:lnTo>
                <a:lnTo>
                  <a:pt x="9271508" y="7273544"/>
                </a:lnTo>
                <a:lnTo>
                  <a:pt x="49301" y="7273544"/>
                </a:lnTo>
                <a:lnTo>
                  <a:pt x="49301" y="29464"/>
                </a:lnTo>
                <a:lnTo>
                  <a:pt x="9222232" y="29464"/>
                </a:lnTo>
                <a:lnTo>
                  <a:pt x="9222232" y="7273277"/>
                </a:lnTo>
                <a:lnTo>
                  <a:pt x="9271508" y="7273277"/>
                </a:lnTo>
                <a:lnTo>
                  <a:pt x="9271508" y="0"/>
                </a:lnTo>
                <a:close/>
              </a:path>
            </a:pathLst>
          </a:custGeom>
          <a:solidFill>
            <a:srgbClr val="000000"/>
          </a:solidFill>
        </p:spPr>
        <p:txBody>
          <a:bodyPr wrap="square" lIns="0" tIns="0" rIns="0" bIns="0" rtlCol="0"/>
          <a:lstStyle/>
          <a:p>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BA8AF5C-C0E7-43A6-AD1C-5FFCEC48977D}"/>
              </a:ext>
            </a:extLst>
          </p:cNvPr>
          <p:cNvSpPr>
            <a:spLocks noGrp="1"/>
          </p:cNvSpPr>
          <p:nvPr>
            <p:ph type="title"/>
          </p:nvPr>
        </p:nvSpPr>
        <p:spPr>
          <a:xfrm>
            <a:off x="493867" y="329092"/>
            <a:ext cx="9070677" cy="1008804"/>
          </a:xfrm>
        </p:spPr>
        <p:txBody>
          <a:bodyPr/>
          <a:lstStyle/>
          <a:p>
            <a:r>
              <a:rPr lang="en-US" dirty="0"/>
              <a:t>Identification of modules:</a:t>
            </a:r>
            <a:endParaRPr lang="en-IN" dirty="0"/>
          </a:p>
        </p:txBody>
      </p:sp>
      <p:sp>
        <p:nvSpPr>
          <p:cNvPr id="3" name="Content Placeholder 2">
            <a:extLst>
              <a:ext uri="{FF2B5EF4-FFF2-40B4-BE49-F238E27FC236}">
                <a16:creationId xmlns:a16="http://schemas.microsoft.com/office/drawing/2014/main" xmlns="" id="{C4DCDBE7-997A-45BD-9C17-B9B9825114D7}"/>
              </a:ext>
            </a:extLst>
          </p:cNvPr>
          <p:cNvSpPr>
            <a:spLocks noGrp="1"/>
          </p:cNvSpPr>
          <p:nvPr>
            <p:ph idx="1"/>
          </p:nvPr>
        </p:nvSpPr>
        <p:spPr>
          <a:xfrm>
            <a:off x="493865" y="1261229"/>
            <a:ext cx="8191486" cy="6086379"/>
          </a:xfrm>
        </p:spPr>
        <p:txBody>
          <a:bodyPr/>
          <a:lstStyle/>
          <a:p>
            <a:pPr algn="l"/>
            <a:r>
              <a:rPr lang="en-IN" sz="3000" dirty="0"/>
              <a:t>Module 1:User Authentication and Login</a:t>
            </a:r>
          </a:p>
          <a:p>
            <a:pPr algn="l"/>
            <a:r>
              <a:rPr lang="en-IN" sz="3000" dirty="0"/>
              <a:t>Module 2:Selecting Preferred Multimedia Type</a:t>
            </a:r>
          </a:p>
          <a:p>
            <a:pPr algn="l"/>
            <a:r>
              <a:rPr lang="en-IN" sz="3000" dirty="0"/>
              <a:t>Module 3-Recommendation and Searching</a:t>
            </a:r>
          </a:p>
          <a:p>
            <a:pPr algn="l"/>
            <a:r>
              <a:rPr lang="en-IN" sz="3000" dirty="0"/>
              <a:t>Module 4-Viewing a title’s information</a:t>
            </a:r>
          </a:p>
          <a:p>
            <a:pPr algn="l"/>
            <a:r>
              <a:rPr lang="en-IN" sz="3000" dirty="0"/>
              <a:t>Module 5-User Participation</a:t>
            </a:r>
          </a:p>
          <a:p>
            <a:pPr algn="l"/>
            <a:r>
              <a:rPr lang="en-IN" sz="3000" dirty="0"/>
              <a:t>Module 6-Survey</a:t>
            </a:r>
          </a:p>
          <a:p>
            <a:pPr algn="l"/>
            <a:endParaRPr lang="en-IN" dirty="0"/>
          </a:p>
          <a:p>
            <a:pPr algn="l"/>
            <a:endParaRPr lang="en-IN" dirty="0"/>
          </a:p>
          <a:p>
            <a:pPr algn="l"/>
            <a:endParaRPr lang="en-IN" dirty="0"/>
          </a:p>
        </p:txBody>
      </p:sp>
      <p:pic>
        <p:nvPicPr>
          <p:cNvPr id="5" name="Picture 4">
            <a:extLst>
              <a:ext uri="{FF2B5EF4-FFF2-40B4-BE49-F238E27FC236}">
                <a16:creationId xmlns:a16="http://schemas.microsoft.com/office/drawing/2014/main" xmlns="" id="{C625C949-6703-4D85-A95F-42914191DBFE}"/>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6976519" y="3209739"/>
            <a:ext cx="2954655" cy="2562013"/>
          </a:xfrm>
          <a:prstGeom prst="rect">
            <a:avLst/>
          </a:prstGeom>
          <a:ln>
            <a:noFill/>
          </a:ln>
          <a:effectLst>
            <a:softEdge rad="112500"/>
          </a:effectLst>
        </p:spPr>
      </p:pic>
    </p:spTree>
    <p:extLst>
      <p:ext uri="{BB962C8B-B14F-4D97-AF65-F5344CB8AC3E}">
        <p14:creationId xmlns:p14="http://schemas.microsoft.com/office/powerpoint/2010/main" xmlns="" val="129493349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0058400" cy="7772400"/>
          </a:xfrm>
          <a:prstGeom prst="rect">
            <a:avLst/>
          </a:prstGeom>
          <a:blipFill>
            <a:blip r:embed="rId2" cstate="print"/>
            <a:stretch>
              <a:fillRect/>
            </a:stretch>
          </a:blipFill>
        </p:spPr>
        <p:txBody>
          <a:bodyPr wrap="square" lIns="0" tIns="0" rIns="0" bIns="0" rtlCol="0"/>
          <a:lstStyle/>
          <a:p>
            <a:endParaRPr/>
          </a:p>
        </p:txBody>
      </p:sp>
      <p:sp>
        <p:nvSpPr>
          <p:cNvPr id="3" name="object 3"/>
          <p:cNvSpPr txBox="1"/>
          <p:nvPr/>
        </p:nvSpPr>
        <p:spPr>
          <a:xfrm>
            <a:off x="943765" y="997473"/>
            <a:ext cx="7778115" cy="2946475"/>
          </a:xfrm>
          <a:prstGeom prst="rect">
            <a:avLst/>
          </a:prstGeom>
        </p:spPr>
        <p:txBody>
          <a:bodyPr vert="horz" wrap="square" lIns="0" tIns="13235" rIns="0" bIns="0" rtlCol="0">
            <a:spAutoFit/>
          </a:bodyPr>
          <a:lstStyle/>
          <a:p>
            <a:pPr marL="12600" marR="5077">
              <a:lnSpc>
                <a:spcPct val="117200"/>
              </a:lnSpc>
              <a:spcBef>
                <a:spcPts val="105"/>
              </a:spcBef>
            </a:pPr>
            <a:r>
              <a:rPr sz="1600" b="1" spc="-5" dirty="0">
                <a:latin typeface="Arial"/>
                <a:cs typeface="Arial"/>
              </a:rPr>
              <a:t>Description</a:t>
            </a:r>
            <a:r>
              <a:rPr sz="1600" spc="-5" dirty="0">
                <a:latin typeface="Arial"/>
                <a:cs typeface="Arial"/>
              </a:rPr>
              <a:t>: </a:t>
            </a:r>
            <a:r>
              <a:rPr sz="1600" dirty="0">
                <a:latin typeface="Arial"/>
                <a:cs typeface="Arial"/>
              </a:rPr>
              <a:t>The users </a:t>
            </a:r>
            <a:r>
              <a:rPr sz="1600" spc="-10" dirty="0">
                <a:latin typeface="Arial"/>
                <a:cs typeface="Arial"/>
              </a:rPr>
              <a:t>who </a:t>
            </a:r>
            <a:r>
              <a:rPr sz="1600" dirty="0">
                <a:latin typeface="Arial"/>
                <a:cs typeface="Arial"/>
              </a:rPr>
              <a:t>are new </a:t>
            </a:r>
            <a:r>
              <a:rPr sz="1600" spc="5" dirty="0">
                <a:latin typeface="Arial"/>
                <a:cs typeface="Arial"/>
              </a:rPr>
              <a:t>to </a:t>
            </a:r>
            <a:r>
              <a:rPr sz="1600" dirty="0">
                <a:latin typeface="Arial"/>
                <a:cs typeface="Arial"/>
              </a:rPr>
              <a:t>this application and they </a:t>
            </a:r>
            <a:r>
              <a:rPr sz="1600" spc="-5" dirty="0">
                <a:latin typeface="Arial"/>
                <a:cs typeface="Arial"/>
              </a:rPr>
              <a:t>wish </a:t>
            </a:r>
            <a:r>
              <a:rPr sz="1600" spc="5" dirty="0">
                <a:latin typeface="Arial"/>
                <a:cs typeface="Arial"/>
              </a:rPr>
              <a:t>to</a:t>
            </a:r>
            <a:r>
              <a:rPr sz="1600" spc="40" dirty="0">
                <a:latin typeface="Arial"/>
                <a:cs typeface="Arial"/>
              </a:rPr>
              <a:t> </a:t>
            </a:r>
            <a:r>
              <a:rPr sz="1600" dirty="0">
                <a:latin typeface="Arial"/>
                <a:cs typeface="Arial"/>
              </a:rPr>
              <a:t>register </a:t>
            </a:r>
            <a:r>
              <a:rPr sz="1600" spc="10" dirty="0">
                <a:latin typeface="Arial"/>
                <a:cs typeface="Arial"/>
              </a:rPr>
              <a:t>must  </a:t>
            </a:r>
            <a:r>
              <a:rPr sz="1600" dirty="0">
                <a:latin typeface="Arial"/>
                <a:cs typeface="Arial"/>
              </a:rPr>
              <a:t>create their login. For creating the login, the user </a:t>
            </a:r>
            <a:r>
              <a:rPr sz="1600" spc="-10" dirty="0">
                <a:latin typeface="Arial"/>
                <a:cs typeface="Arial"/>
              </a:rPr>
              <a:t>will </a:t>
            </a:r>
            <a:r>
              <a:rPr sz="1600" spc="-5" dirty="0">
                <a:latin typeface="Arial"/>
                <a:cs typeface="Arial"/>
              </a:rPr>
              <a:t>have </a:t>
            </a:r>
            <a:r>
              <a:rPr sz="1600" spc="5" dirty="0">
                <a:latin typeface="Arial"/>
                <a:cs typeface="Arial"/>
              </a:rPr>
              <a:t>to </a:t>
            </a:r>
            <a:r>
              <a:rPr sz="1600" spc="-5" dirty="0">
                <a:latin typeface="Arial"/>
                <a:cs typeface="Arial"/>
              </a:rPr>
              <a:t>upload </a:t>
            </a:r>
            <a:r>
              <a:rPr sz="1600" spc="5" dirty="0">
                <a:latin typeface="Arial"/>
                <a:cs typeface="Arial"/>
              </a:rPr>
              <a:t>some </a:t>
            </a:r>
            <a:r>
              <a:rPr sz="1600" spc="-5" dirty="0">
                <a:latin typeface="Arial"/>
                <a:cs typeface="Arial"/>
              </a:rPr>
              <a:t>of his  </a:t>
            </a:r>
            <a:r>
              <a:rPr sz="1600" dirty="0">
                <a:latin typeface="Arial"/>
                <a:cs typeface="Arial"/>
              </a:rPr>
              <a:t>details. They can </a:t>
            </a:r>
            <a:r>
              <a:rPr sz="1600" spc="-5" dirty="0">
                <a:latin typeface="Arial"/>
                <a:cs typeface="Arial"/>
              </a:rPr>
              <a:t>refer </a:t>
            </a:r>
            <a:r>
              <a:rPr sz="1600" dirty="0">
                <a:latin typeface="Arial"/>
                <a:cs typeface="Arial"/>
              </a:rPr>
              <a:t>the </a:t>
            </a:r>
            <a:r>
              <a:rPr sz="1600" spc="-30" dirty="0">
                <a:latin typeface="Arial"/>
                <a:cs typeface="Arial"/>
              </a:rPr>
              <a:t>FAQ </a:t>
            </a:r>
            <a:r>
              <a:rPr sz="1600" dirty="0">
                <a:latin typeface="Arial"/>
                <a:cs typeface="Arial"/>
              </a:rPr>
              <a:t>section for </a:t>
            </a:r>
            <a:r>
              <a:rPr sz="1600" spc="5" dirty="0">
                <a:latin typeface="Arial"/>
                <a:cs typeface="Arial"/>
              </a:rPr>
              <a:t>more </a:t>
            </a:r>
            <a:r>
              <a:rPr sz="1600" spc="-5" dirty="0">
                <a:latin typeface="Arial"/>
                <a:cs typeface="Arial"/>
              </a:rPr>
              <a:t>details. </a:t>
            </a:r>
            <a:r>
              <a:rPr sz="1600" dirty="0">
                <a:latin typeface="Arial"/>
                <a:cs typeface="Arial"/>
              </a:rPr>
              <a:t>Admin is the </a:t>
            </a:r>
            <a:r>
              <a:rPr sz="1600" spc="-5" dirty="0">
                <a:latin typeface="Arial"/>
                <a:cs typeface="Arial"/>
              </a:rPr>
              <a:t>person </a:t>
            </a:r>
            <a:r>
              <a:rPr sz="1600" spc="-15" dirty="0">
                <a:latin typeface="Arial"/>
                <a:cs typeface="Arial"/>
              </a:rPr>
              <a:t>who </a:t>
            </a:r>
            <a:r>
              <a:rPr sz="1600" spc="-10" dirty="0">
                <a:latin typeface="Arial"/>
                <a:cs typeface="Arial"/>
              </a:rPr>
              <a:t>will  </a:t>
            </a:r>
            <a:r>
              <a:rPr sz="1600" spc="-5" dirty="0">
                <a:latin typeface="Arial"/>
                <a:cs typeface="Arial"/>
              </a:rPr>
              <a:t>be verifying </a:t>
            </a:r>
            <a:r>
              <a:rPr sz="1600" dirty="0">
                <a:latin typeface="Arial"/>
                <a:cs typeface="Arial"/>
              </a:rPr>
              <a:t>the </a:t>
            </a:r>
            <a:r>
              <a:rPr sz="1600" spc="-5" dirty="0">
                <a:latin typeface="Arial"/>
                <a:cs typeface="Arial"/>
              </a:rPr>
              <a:t>details uploaded by </a:t>
            </a:r>
            <a:r>
              <a:rPr sz="1600" dirty="0">
                <a:latin typeface="Arial"/>
                <a:cs typeface="Arial"/>
              </a:rPr>
              <a:t>the user </a:t>
            </a:r>
            <a:r>
              <a:rPr sz="1600" spc="-5" dirty="0">
                <a:latin typeface="Arial"/>
                <a:cs typeface="Arial"/>
              </a:rPr>
              <a:t>and </a:t>
            </a:r>
            <a:r>
              <a:rPr sz="1600" dirty="0">
                <a:latin typeface="Arial"/>
                <a:cs typeface="Arial"/>
              </a:rPr>
              <a:t>then </a:t>
            </a:r>
            <a:r>
              <a:rPr sz="1600" spc="-10" dirty="0">
                <a:latin typeface="Arial"/>
                <a:cs typeface="Arial"/>
              </a:rPr>
              <a:t>will </a:t>
            </a:r>
            <a:r>
              <a:rPr sz="1600" spc="-5" dirty="0">
                <a:latin typeface="Arial"/>
                <a:cs typeface="Arial"/>
              </a:rPr>
              <a:t>either grant </a:t>
            </a:r>
            <a:r>
              <a:rPr sz="1600" dirty="0">
                <a:latin typeface="Arial"/>
                <a:cs typeface="Arial"/>
              </a:rPr>
              <a:t>the </a:t>
            </a:r>
            <a:r>
              <a:rPr sz="1600" spc="-10" dirty="0">
                <a:latin typeface="Arial"/>
                <a:cs typeface="Arial"/>
              </a:rPr>
              <a:t>permission  </a:t>
            </a:r>
            <a:r>
              <a:rPr sz="1600" spc="-5" dirty="0">
                <a:latin typeface="Arial"/>
                <a:cs typeface="Arial"/>
              </a:rPr>
              <a:t>of </a:t>
            </a:r>
            <a:r>
              <a:rPr sz="1600" dirty="0">
                <a:latin typeface="Arial"/>
                <a:cs typeface="Arial"/>
              </a:rPr>
              <a:t>the login creation </a:t>
            </a:r>
            <a:r>
              <a:rPr sz="1600" spc="-5" dirty="0">
                <a:latin typeface="Arial"/>
                <a:cs typeface="Arial"/>
              </a:rPr>
              <a:t>or </a:t>
            </a:r>
            <a:r>
              <a:rPr sz="1600" spc="-10" dirty="0">
                <a:latin typeface="Arial"/>
                <a:cs typeface="Arial"/>
              </a:rPr>
              <a:t>will </a:t>
            </a:r>
            <a:r>
              <a:rPr sz="1600" dirty="0">
                <a:latin typeface="Arial"/>
                <a:cs typeface="Arial"/>
              </a:rPr>
              <a:t>reject</a:t>
            </a:r>
            <a:r>
              <a:rPr sz="1600" spc="-155" dirty="0">
                <a:latin typeface="Arial"/>
                <a:cs typeface="Arial"/>
              </a:rPr>
              <a:t> </a:t>
            </a:r>
            <a:r>
              <a:rPr sz="1600" dirty="0">
                <a:latin typeface="Arial"/>
                <a:cs typeface="Arial"/>
              </a:rPr>
              <a:t>it.</a:t>
            </a:r>
          </a:p>
          <a:p>
            <a:pPr marL="12600" marR="27103">
              <a:lnSpc>
                <a:spcPct val="116900"/>
              </a:lnSpc>
              <a:spcBef>
                <a:spcPts val="993"/>
              </a:spcBef>
            </a:pPr>
            <a:r>
              <a:rPr sz="1600" b="1" spc="-5" dirty="0">
                <a:latin typeface="Arial"/>
                <a:cs typeface="Arial"/>
              </a:rPr>
              <a:t>Requirements: </a:t>
            </a:r>
            <a:r>
              <a:rPr sz="1600" dirty="0">
                <a:latin typeface="Arial"/>
                <a:cs typeface="Arial"/>
              </a:rPr>
              <a:t>The user </a:t>
            </a:r>
            <a:r>
              <a:rPr sz="1600" spc="5" dirty="0">
                <a:latin typeface="Arial"/>
                <a:cs typeface="Arial"/>
              </a:rPr>
              <a:t>must </a:t>
            </a:r>
            <a:r>
              <a:rPr sz="1600" dirty="0">
                <a:latin typeface="Arial"/>
                <a:cs typeface="Arial"/>
              </a:rPr>
              <a:t>accept </a:t>
            </a:r>
            <a:r>
              <a:rPr sz="1600" spc="-5" dirty="0">
                <a:latin typeface="Arial"/>
                <a:cs typeface="Arial"/>
              </a:rPr>
              <a:t>all </a:t>
            </a:r>
            <a:r>
              <a:rPr sz="1600" dirty="0">
                <a:latin typeface="Arial"/>
                <a:cs typeface="Arial"/>
              </a:rPr>
              <a:t>the </a:t>
            </a:r>
            <a:r>
              <a:rPr sz="1600" spc="5" dirty="0">
                <a:latin typeface="Arial"/>
                <a:cs typeface="Arial"/>
              </a:rPr>
              <a:t>terms </a:t>
            </a:r>
            <a:r>
              <a:rPr sz="1600" spc="-5" dirty="0">
                <a:latin typeface="Arial"/>
                <a:cs typeface="Arial"/>
              </a:rPr>
              <a:t>and </a:t>
            </a:r>
            <a:r>
              <a:rPr sz="1600" dirty="0">
                <a:latin typeface="Arial"/>
                <a:cs typeface="Arial"/>
              </a:rPr>
              <a:t>conditions </a:t>
            </a:r>
            <a:r>
              <a:rPr sz="1600" spc="-5" dirty="0">
                <a:latin typeface="Arial"/>
                <a:cs typeface="Arial"/>
              </a:rPr>
              <a:t>and</a:t>
            </a:r>
            <a:r>
              <a:rPr sz="1600" spc="-120" dirty="0">
                <a:latin typeface="Arial"/>
                <a:cs typeface="Arial"/>
              </a:rPr>
              <a:t> </a:t>
            </a:r>
            <a:r>
              <a:rPr sz="1600" dirty="0">
                <a:latin typeface="Arial"/>
                <a:cs typeface="Arial"/>
              </a:rPr>
              <a:t>also </a:t>
            </a:r>
            <a:r>
              <a:rPr sz="1600" spc="10" dirty="0">
                <a:latin typeface="Arial"/>
                <a:cs typeface="Arial"/>
              </a:rPr>
              <a:t>must </a:t>
            </a:r>
            <a:r>
              <a:rPr sz="1600" spc="-5" dirty="0">
                <a:latin typeface="Arial"/>
                <a:cs typeface="Arial"/>
              </a:rPr>
              <a:t>give  </a:t>
            </a:r>
            <a:r>
              <a:rPr sz="1600" dirty="0">
                <a:latin typeface="Arial"/>
                <a:cs typeface="Arial"/>
              </a:rPr>
              <a:t>his/her </a:t>
            </a:r>
            <a:r>
              <a:rPr sz="1600" spc="-5" dirty="0">
                <a:latin typeface="Arial"/>
                <a:cs typeface="Arial"/>
              </a:rPr>
              <a:t>correct personal </a:t>
            </a:r>
            <a:r>
              <a:rPr sz="1600" dirty="0">
                <a:latin typeface="Arial"/>
                <a:cs typeface="Arial"/>
              </a:rPr>
              <a:t>information in </a:t>
            </a:r>
            <a:r>
              <a:rPr sz="1600" spc="-5" dirty="0">
                <a:latin typeface="Arial"/>
                <a:cs typeface="Arial"/>
              </a:rPr>
              <a:t>order </a:t>
            </a:r>
            <a:r>
              <a:rPr sz="1600" spc="5" dirty="0">
                <a:latin typeface="Arial"/>
                <a:cs typeface="Arial"/>
              </a:rPr>
              <a:t>to access the </a:t>
            </a:r>
            <a:r>
              <a:rPr sz="1600" dirty="0">
                <a:latin typeface="Arial"/>
                <a:cs typeface="Arial"/>
              </a:rPr>
              <a:t>app. The user </a:t>
            </a:r>
            <a:r>
              <a:rPr sz="1600" spc="-5" dirty="0">
                <a:latin typeface="Arial"/>
                <a:cs typeface="Arial"/>
              </a:rPr>
              <a:t>should </a:t>
            </a:r>
            <a:r>
              <a:rPr sz="1600" dirty="0">
                <a:latin typeface="Arial"/>
                <a:cs typeface="Arial"/>
              </a:rPr>
              <a:t>also  </a:t>
            </a:r>
            <a:r>
              <a:rPr sz="1600" spc="-5" dirty="0">
                <a:latin typeface="Arial"/>
                <a:cs typeface="Arial"/>
              </a:rPr>
              <a:t>have internet </a:t>
            </a:r>
            <a:r>
              <a:rPr sz="1600" dirty="0">
                <a:latin typeface="Arial"/>
                <a:cs typeface="Arial"/>
              </a:rPr>
              <a:t>facility </a:t>
            </a:r>
            <a:r>
              <a:rPr sz="1600" spc="-5" dirty="0">
                <a:latin typeface="Arial"/>
                <a:cs typeface="Arial"/>
              </a:rPr>
              <a:t>and </a:t>
            </a:r>
            <a:r>
              <a:rPr sz="1600" dirty="0">
                <a:latin typeface="Arial"/>
                <a:cs typeface="Arial"/>
              </a:rPr>
              <a:t>basic </a:t>
            </a:r>
            <a:r>
              <a:rPr sz="1600" spc="-5" dirty="0">
                <a:latin typeface="Arial"/>
                <a:cs typeface="Arial"/>
              </a:rPr>
              <a:t>knowledge of</a:t>
            </a:r>
            <a:r>
              <a:rPr sz="1600" spc="160" dirty="0">
                <a:latin typeface="Arial"/>
                <a:cs typeface="Arial"/>
              </a:rPr>
              <a:t> </a:t>
            </a:r>
            <a:r>
              <a:rPr sz="1600" spc="-15" dirty="0">
                <a:latin typeface="Arial"/>
                <a:cs typeface="Arial"/>
              </a:rPr>
              <a:t>computer.</a:t>
            </a:r>
            <a:endParaRPr sz="1600" dirty="0">
              <a:latin typeface="Arial"/>
              <a:cs typeface="Arial"/>
            </a:endParaRPr>
          </a:p>
          <a:p>
            <a:pPr marL="12600">
              <a:spcBef>
                <a:spcPts val="1500"/>
              </a:spcBef>
            </a:pPr>
            <a:r>
              <a:rPr sz="2000" b="1" u="heavy" spc="-5" dirty="0">
                <a:uFill>
                  <a:solidFill>
                    <a:srgbClr val="000000"/>
                  </a:solidFill>
                </a:uFill>
                <a:latin typeface="Arial"/>
                <a:cs typeface="Arial"/>
              </a:rPr>
              <a:t>2. </a:t>
            </a:r>
            <a:r>
              <a:rPr sz="2000" b="1" u="heavy" spc="-10" dirty="0">
                <a:uFill>
                  <a:solidFill>
                    <a:srgbClr val="000000"/>
                  </a:solidFill>
                </a:uFill>
                <a:latin typeface="Arial"/>
                <a:cs typeface="Arial"/>
              </a:rPr>
              <a:t>Selection from recommendation </a:t>
            </a:r>
            <a:r>
              <a:rPr sz="2000" b="1" u="heavy" spc="-5" dirty="0">
                <a:uFill>
                  <a:solidFill>
                    <a:srgbClr val="000000"/>
                  </a:solidFill>
                </a:uFill>
                <a:latin typeface="Arial"/>
                <a:cs typeface="Arial"/>
              </a:rPr>
              <a:t>given by</a:t>
            </a:r>
            <a:r>
              <a:rPr sz="2000" b="1" u="heavy" spc="-30" dirty="0">
                <a:uFill>
                  <a:solidFill>
                    <a:srgbClr val="000000"/>
                  </a:solidFill>
                </a:uFill>
                <a:latin typeface="Arial"/>
                <a:cs typeface="Arial"/>
              </a:rPr>
              <a:t> </a:t>
            </a:r>
            <a:r>
              <a:rPr sz="2000" b="1" u="heavy" spc="-5" dirty="0">
                <a:uFill>
                  <a:solidFill>
                    <a:srgbClr val="000000"/>
                  </a:solidFill>
                </a:uFill>
                <a:latin typeface="Arial"/>
                <a:cs typeface="Arial"/>
              </a:rPr>
              <a:t>admin:</a:t>
            </a:r>
            <a:endParaRPr sz="2000" dirty="0">
              <a:latin typeface="Arial"/>
              <a:cs typeface="Arial"/>
            </a:endParaRPr>
          </a:p>
        </p:txBody>
      </p:sp>
      <p:sp>
        <p:nvSpPr>
          <p:cNvPr id="4" name="object 4"/>
          <p:cNvSpPr txBox="1"/>
          <p:nvPr/>
        </p:nvSpPr>
        <p:spPr>
          <a:xfrm>
            <a:off x="1019439" y="5639810"/>
            <a:ext cx="7703185" cy="1165731"/>
          </a:xfrm>
          <a:prstGeom prst="rect">
            <a:avLst/>
          </a:prstGeom>
        </p:spPr>
        <p:txBody>
          <a:bodyPr vert="horz" wrap="square" lIns="0" tIns="13235" rIns="0" bIns="0" rtlCol="0">
            <a:spAutoFit/>
          </a:bodyPr>
          <a:lstStyle/>
          <a:p>
            <a:pPr marL="12600" marR="5077">
              <a:lnSpc>
                <a:spcPct val="117100"/>
              </a:lnSpc>
              <a:spcBef>
                <a:spcPts val="105"/>
              </a:spcBef>
            </a:pPr>
            <a:r>
              <a:rPr sz="1600" b="1" u="heavy" spc="-5" dirty="0">
                <a:uFill>
                  <a:solidFill>
                    <a:srgbClr val="000000"/>
                  </a:solidFill>
                </a:uFill>
                <a:latin typeface="Arial"/>
                <a:cs typeface="Arial"/>
              </a:rPr>
              <a:t>Description:</a:t>
            </a:r>
            <a:r>
              <a:rPr sz="1600" b="1" spc="-5" dirty="0">
                <a:latin typeface="Arial"/>
                <a:cs typeface="Arial"/>
              </a:rPr>
              <a:t> </a:t>
            </a:r>
            <a:r>
              <a:rPr sz="1600" dirty="0">
                <a:latin typeface="Arial"/>
                <a:cs typeface="Arial"/>
              </a:rPr>
              <a:t>Based </a:t>
            </a:r>
            <a:r>
              <a:rPr sz="1600" spc="-5" dirty="0">
                <a:latin typeface="Arial"/>
                <a:cs typeface="Arial"/>
              </a:rPr>
              <a:t>on </a:t>
            </a:r>
            <a:r>
              <a:rPr sz="1600" dirty="0">
                <a:latin typeface="Arial"/>
                <a:cs typeface="Arial"/>
              </a:rPr>
              <a:t>the </a:t>
            </a:r>
            <a:r>
              <a:rPr sz="1600" spc="-5" dirty="0">
                <a:latin typeface="Arial"/>
                <a:cs typeface="Arial"/>
              </a:rPr>
              <a:t>survey </a:t>
            </a:r>
            <a:r>
              <a:rPr sz="1600" dirty="0">
                <a:latin typeface="Arial"/>
                <a:cs typeface="Arial"/>
              </a:rPr>
              <a:t>form filled </a:t>
            </a:r>
            <a:r>
              <a:rPr sz="1600" spc="-5" dirty="0">
                <a:latin typeface="Arial"/>
                <a:cs typeface="Arial"/>
              </a:rPr>
              <a:t>by </a:t>
            </a:r>
            <a:r>
              <a:rPr sz="1600" dirty="0">
                <a:latin typeface="Arial"/>
                <a:cs typeface="Arial"/>
              </a:rPr>
              <a:t>the </a:t>
            </a:r>
            <a:r>
              <a:rPr sz="1600" spc="-25" dirty="0">
                <a:latin typeface="Arial"/>
                <a:cs typeface="Arial"/>
              </a:rPr>
              <a:t>user, </a:t>
            </a:r>
            <a:r>
              <a:rPr sz="1600" dirty="0">
                <a:latin typeface="Arial"/>
                <a:cs typeface="Arial"/>
              </a:rPr>
              <a:t>the </a:t>
            </a:r>
            <a:r>
              <a:rPr sz="1600" spc="5" dirty="0">
                <a:latin typeface="Arial"/>
                <a:cs typeface="Arial"/>
              </a:rPr>
              <a:t>admin </a:t>
            </a:r>
            <a:r>
              <a:rPr sz="1600" spc="-10" dirty="0">
                <a:latin typeface="Arial"/>
                <a:cs typeface="Arial"/>
              </a:rPr>
              <a:t>will</a:t>
            </a:r>
            <a:r>
              <a:rPr sz="1600" spc="65" dirty="0">
                <a:latin typeface="Arial"/>
                <a:cs typeface="Arial"/>
              </a:rPr>
              <a:t> </a:t>
            </a:r>
            <a:r>
              <a:rPr sz="1600" spc="-5" dirty="0">
                <a:latin typeface="Arial"/>
                <a:cs typeface="Arial"/>
              </a:rPr>
              <a:t>display </a:t>
            </a:r>
            <a:r>
              <a:rPr sz="1600" spc="-10" dirty="0">
                <a:latin typeface="Arial"/>
                <a:cs typeface="Arial"/>
              </a:rPr>
              <a:t>some  </a:t>
            </a:r>
            <a:r>
              <a:rPr sz="1600" spc="-5" dirty="0">
                <a:latin typeface="Arial"/>
                <a:cs typeface="Arial"/>
              </a:rPr>
              <a:t>recommendations which </a:t>
            </a:r>
            <a:r>
              <a:rPr sz="1600" spc="-10" dirty="0">
                <a:latin typeface="Arial"/>
                <a:cs typeface="Arial"/>
              </a:rPr>
              <a:t>would </a:t>
            </a:r>
            <a:r>
              <a:rPr sz="1600" dirty="0">
                <a:latin typeface="Arial"/>
                <a:cs typeface="Arial"/>
              </a:rPr>
              <a:t>consist </a:t>
            </a:r>
            <a:r>
              <a:rPr sz="1600" spc="-5" dirty="0">
                <a:latin typeface="Arial"/>
                <a:cs typeface="Arial"/>
              </a:rPr>
              <a:t>of </a:t>
            </a:r>
            <a:r>
              <a:rPr sz="1600" dirty="0">
                <a:latin typeface="Arial"/>
                <a:cs typeface="Arial"/>
              </a:rPr>
              <a:t>ratings and </a:t>
            </a:r>
            <a:r>
              <a:rPr sz="1600" spc="-5" dirty="0">
                <a:latin typeface="Arial"/>
                <a:cs typeface="Arial"/>
              </a:rPr>
              <a:t>reviews, </a:t>
            </a:r>
            <a:r>
              <a:rPr sz="1600" dirty="0">
                <a:latin typeface="Arial"/>
                <a:cs typeface="Arial"/>
              </a:rPr>
              <a:t>from </a:t>
            </a:r>
            <a:r>
              <a:rPr sz="1600" spc="5" dirty="0">
                <a:latin typeface="Arial"/>
                <a:cs typeface="Arial"/>
              </a:rPr>
              <a:t>the </a:t>
            </a:r>
            <a:r>
              <a:rPr sz="1600" dirty="0">
                <a:latin typeface="Arial"/>
                <a:cs typeface="Arial"/>
              </a:rPr>
              <a:t>given  </a:t>
            </a:r>
            <a:r>
              <a:rPr sz="1600" spc="-5" dirty="0">
                <a:latin typeface="Arial"/>
                <a:cs typeface="Arial"/>
              </a:rPr>
              <a:t>recommendation </a:t>
            </a:r>
            <a:r>
              <a:rPr sz="1600" dirty="0">
                <a:latin typeface="Arial"/>
                <a:cs typeface="Arial"/>
              </a:rPr>
              <a:t>the user </a:t>
            </a:r>
            <a:r>
              <a:rPr sz="1600" spc="-10" dirty="0">
                <a:latin typeface="Arial"/>
                <a:cs typeface="Arial"/>
              </a:rPr>
              <a:t>will </a:t>
            </a:r>
            <a:r>
              <a:rPr sz="1600" dirty="0">
                <a:latin typeface="Arial"/>
                <a:cs typeface="Arial"/>
              </a:rPr>
              <a:t>select the show </a:t>
            </a:r>
            <a:r>
              <a:rPr sz="1600" spc="-5" dirty="0">
                <a:latin typeface="Arial"/>
                <a:cs typeface="Arial"/>
              </a:rPr>
              <a:t>and </a:t>
            </a:r>
            <a:r>
              <a:rPr sz="1600" spc="-10" dirty="0">
                <a:latin typeface="Arial"/>
                <a:cs typeface="Arial"/>
              </a:rPr>
              <a:t>will </a:t>
            </a:r>
            <a:r>
              <a:rPr sz="1600" dirty="0">
                <a:latin typeface="Arial"/>
                <a:cs typeface="Arial"/>
              </a:rPr>
              <a:t>shortlist them by </a:t>
            </a:r>
            <a:r>
              <a:rPr sz="1600" spc="-5" dirty="0">
                <a:latin typeface="Arial"/>
                <a:cs typeface="Arial"/>
              </a:rPr>
              <a:t>adding </a:t>
            </a:r>
            <a:r>
              <a:rPr sz="1600" dirty="0">
                <a:latin typeface="Arial"/>
                <a:cs typeface="Arial"/>
              </a:rPr>
              <a:t>them  </a:t>
            </a:r>
            <a:r>
              <a:rPr sz="1600" spc="5" dirty="0">
                <a:latin typeface="Arial"/>
                <a:cs typeface="Arial"/>
              </a:rPr>
              <a:t>to</a:t>
            </a:r>
            <a:r>
              <a:rPr sz="1600" spc="-25" dirty="0">
                <a:latin typeface="Arial"/>
                <a:cs typeface="Arial"/>
              </a:rPr>
              <a:t> </a:t>
            </a:r>
            <a:r>
              <a:rPr sz="1600" spc="-5" dirty="0">
                <a:latin typeface="Arial"/>
                <a:cs typeface="Arial"/>
              </a:rPr>
              <a:t>favourites.</a:t>
            </a:r>
            <a:endParaRPr sz="1600" dirty="0">
              <a:latin typeface="Arial"/>
              <a:cs typeface="Arial"/>
            </a:endParaRPr>
          </a:p>
        </p:txBody>
      </p:sp>
      <p:grpSp>
        <p:nvGrpSpPr>
          <p:cNvPr id="5" name="object 5"/>
          <p:cNvGrpSpPr/>
          <p:nvPr/>
        </p:nvGrpSpPr>
        <p:grpSpPr>
          <a:xfrm>
            <a:off x="393279" y="234695"/>
            <a:ext cx="9271635" cy="7303134"/>
            <a:chOff x="393191" y="234695"/>
            <a:chExt cx="9271635" cy="7303134"/>
          </a:xfrm>
        </p:grpSpPr>
        <p:sp>
          <p:nvSpPr>
            <p:cNvPr id="6" name="object 6"/>
            <p:cNvSpPr/>
            <p:nvPr/>
          </p:nvSpPr>
          <p:spPr>
            <a:xfrm>
              <a:off x="454329" y="271170"/>
              <a:ext cx="9149715" cy="7230109"/>
            </a:xfrm>
            <a:custGeom>
              <a:avLst/>
              <a:gdLst/>
              <a:ahLst/>
              <a:cxnLst/>
              <a:rect l="l" t="t" r="r" b="b"/>
              <a:pathLst>
                <a:path w="9149715" h="7230109">
                  <a:moveTo>
                    <a:pt x="11811" y="0"/>
                  </a:moveTo>
                  <a:lnTo>
                    <a:pt x="0" y="0"/>
                  </a:lnTo>
                  <a:lnTo>
                    <a:pt x="0" y="7229729"/>
                  </a:lnTo>
                  <a:lnTo>
                    <a:pt x="11811" y="7229729"/>
                  </a:lnTo>
                  <a:lnTo>
                    <a:pt x="11811" y="0"/>
                  </a:lnTo>
                  <a:close/>
                </a:path>
                <a:path w="9149715" h="7230109">
                  <a:moveTo>
                    <a:pt x="9149283" y="7223099"/>
                  </a:moveTo>
                  <a:lnTo>
                    <a:pt x="11836" y="7223099"/>
                  </a:lnTo>
                  <a:lnTo>
                    <a:pt x="11836" y="7229449"/>
                  </a:lnTo>
                  <a:lnTo>
                    <a:pt x="9149283" y="7229449"/>
                  </a:lnTo>
                  <a:lnTo>
                    <a:pt x="9149283" y="7223099"/>
                  </a:lnTo>
                  <a:close/>
                </a:path>
              </a:pathLst>
            </a:custGeom>
            <a:solidFill>
              <a:srgbClr val="000000"/>
            </a:solidFill>
          </p:spPr>
          <p:txBody>
            <a:bodyPr wrap="square" lIns="0" tIns="0" rIns="0" bIns="0" rtlCol="0"/>
            <a:lstStyle/>
            <a:p>
              <a:endParaRPr/>
            </a:p>
          </p:txBody>
        </p:sp>
        <p:sp>
          <p:nvSpPr>
            <p:cNvPr id="7" name="object 7"/>
            <p:cNvSpPr/>
            <p:nvPr/>
          </p:nvSpPr>
          <p:spPr>
            <a:xfrm>
              <a:off x="1207008" y="3852672"/>
              <a:ext cx="7693152" cy="1728215"/>
            </a:xfrm>
            <a:prstGeom prst="rect">
              <a:avLst/>
            </a:prstGeom>
            <a:blipFill>
              <a:blip r:embed="rId3" cstate="print"/>
              <a:stretch>
                <a:fillRect/>
              </a:stretch>
            </a:blipFill>
          </p:spPr>
          <p:txBody>
            <a:bodyPr wrap="square" lIns="0" tIns="0" rIns="0" bIns="0" rtlCol="0"/>
            <a:lstStyle/>
            <a:p>
              <a:endParaRPr/>
            </a:p>
          </p:txBody>
        </p:sp>
        <p:sp>
          <p:nvSpPr>
            <p:cNvPr id="8" name="object 8"/>
            <p:cNvSpPr/>
            <p:nvPr/>
          </p:nvSpPr>
          <p:spPr>
            <a:xfrm>
              <a:off x="393192" y="234695"/>
              <a:ext cx="9271635" cy="7303134"/>
            </a:xfrm>
            <a:custGeom>
              <a:avLst/>
              <a:gdLst/>
              <a:ahLst/>
              <a:cxnLst/>
              <a:rect l="l" t="t" r="r" b="b"/>
              <a:pathLst>
                <a:path w="9271635" h="7303134">
                  <a:moveTo>
                    <a:pt x="9210421" y="37084"/>
                  </a:moveTo>
                  <a:lnTo>
                    <a:pt x="72974" y="37084"/>
                  </a:lnTo>
                  <a:lnTo>
                    <a:pt x="72974" y="43434"/>
                  </a:lnTo>
                  <a:lnTo>
                    <a:pt x="9198610" y="43434"/>
                  </a:lnTo>
                  <a:lnTo>
                    <a:pt x="9198610" y="7259574"/>
                  </a:lnTo>
                  <a:lnTo>
                    <a:pt x="9210421" y="7259574"/>
                  </a:lnTo>
                  <a:lnTo>
                    <a:pt x="9210421" y="43434"/>
                  </a:lnTo>
                  <a:lnTo>
                    <a:pt x="9210421" y="37084"/>
                  </a:lnTo>
                  <a:close/>
                </a:path>
                <a:path w="9271635" h="7303134">
                  <a:moveTo>
                    <a:pt x="9271508" y="0"/>
                  </a:moveTo>
                  <a:lnTo>
                    <a:pt x="9222232" y="0"/>
                  </a:lnTo>
                  <a:lnTo>
                    <a:pt x="9222232" y="254"/>
                  </a:lnTo>
                  <a:lnTo>
                    <a:pt x="0" y="254"/>
                  </a:lnTo>
                  <a:lnTo>
                    <a:pt x="0" y="29464"/>
                  </a:lnTo>
                  <a:lnTo>
                    <a:pt x="0" y="7273544"/>
                  </a:lnTo>
                  <a:lnTo>
                    <a:pt x="0" y="7302754"/>
                  </a:lnTo>
                  <a:lnTo>
                    <a:pt x="9271508" y="7302754"/>
                  </a:lnTo>
                  <a:lnTo>
                    <a:pt x="9271508" y="7273544"/>
                  </a:lnTo>
                  <a:lnTo>
                    <a:pt x="49301" y="7273544"/>
                  </a:lnTo>
                  <a:lnTo>
                    <a:pt x="49301" y="29464"/>
                  </a:lnTo>
                  <a:lnTo>
                    <a:pt x="9222232" y="29464"/>
                  </a:lnTo>
                  <a:lnTo>
                    <a:pt x="9222232" y="7273277"/>
                  </a:lnTo>
                  <a:lnTo>
                    <a:pt x="9271508" y="7273277"/>
                  </a:lnTo>
                  <a:lnTo>
                    <a:pt x="9271508" y="0"/>
                  </a:lnTo>
                  <a:close/>
                </a:path>
              </a:pathLst>
            </a:custGeom>
            <a:solidFill>
              <a:srgbClr val="000000"/>
            </a:solidFill>
          </p:spPr>
          <p:txBody>
            <a:bodyPr wrap="square" lIns="0" tIns="0" rIns="0" bIns="0" rtlCol="0"/>
            <a:lstStyle/>
            <a:p>
              <a:endParaRPr/>
            </a:p>
          </p:txBody>
        </p:sp>
      </p:gr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0058400" cy="7772400"/>
          </a:xfrm>
          <a:prstGeom prst="rect">
            <a:avLst/>
          </a:prstGeom>
          <a:blipFill>
            <a:blip r:embed="rId2" cstate="print"/>
            <a:stretch>
              <a:fillRect/>
            </a:stretch>
          </a:blipFill>
        </p:spPr>
        <p:txBody>
          <a:bodyPr wrap="square" lIns="0" tIns="0" rIns="0" bIns="0" rtlCol="0"/>
          <a:lstStyle/>
          <a:p>
            <a:endParaRPr/>
          </a:p>
        </p:txBody>
      </p:sp>
      <p:sp>
        <p:nvSpPr>
          <p:cNvPr id="3" name="object 3"/>
          <p:cNvSpPr txBox="1"/>
          <p:nvPr/>
        </p:nvSpPr>
        <p:spPr>
          <a:xfrm>
            <a:off x="1019439" y="624283"/>
            <a:ext cx="7493635" cy="878273"/>
          </a:xfrm>
          <a:prstGeom prst="rect">
            <a:avLst/>
          </a:prstGeom>
        </p:spPr>
        <p:txBody>
          <a:bodyPr vert="horz" wrap="square" lIns="0" tIns="13862" rIns="0" bIns="0" rtlCol="0">
            <a:spAutoFit/>
          </a:bodyPr>
          <a:lstStyle/>
          <a:p>
            <a:pPr marL="12600" marR="5077">
              <a:lnSpc>
                <a:spcPct val="117000"/>
              </a:lnSpc>
              <a:spcBef>
                <a:spcPts val="110"/>
              </a:spcBef>
            </a:pPr>
            <a:r>
              <a:rPr sz="1600" b="1" u="heavy" spc="-5" dirty="0">
                <a:uFill>
                  <a:solidFill>
                    <a:srgbClr val="000000"/>
                  </a:solidFill>
                </a:uFill>
                <a:latin typeface="Arial"/>
                <a:cs typeface="Arial"/>
              </a:rPr>
              <a:t>Requirements:</a:t>
            </a:r>
            <a:r>
              <a:rPr sz="1600" b="1" spc="-5" dirty="0">
                <a:latin typeface="Arial"/>
                <a:cs typeface="Arial"/>
              </a:rPr>
              <a:t> </a:t>
            </a:r>
            <a:r>
              <a:rPr sz="1600" dirty="0">
                <a:latin typeface="Arial"/>
                <a:cs typeface="Arial"/>
              </a:rPr>
              <a:t>in </a:t>
            </a:r>
            <a:r>
              <a:rPr sz="1600" spc="-5" dirty="0">
                <a:latin typeface="Arial"/>
                <a:cs typeface="Arial"/>
              </a:rPr>
              <a:t>order </a:t>
            </a:r>
            <a:r>
              <a:rPr sz="1600" spc="5" dirty="0">
                <a:latin typeface="Arial"/>
                <a:cs typeface="Arial"/>
              </a:rPr>
              <a:t>to </a:t>
            </a:r>
            <a:r>
              <a:rPr sz="1600" dirty="0">
                <a:latin typeface="Arial"/>
                <a:cs typeface="Arial"/>
              </a:rPr>
              <a:t>see the </a:t>
            </a:r>
            <a:r>
              <a:rPr sz="1600" spc="-5" dirty="0">
                <a:latin typeface="Arial"/>
                <a:cs typeface="Arial"/>
              </a:rPr>
              <a:t>recommendation, </a:t>
            </a:r>
            <a:r>
              <a:rPr sz="1600" dirty="0">
                <a:latin typeface="Arial"/>
                <a:cs typeface="Arial"/>
              </a:rPr>
              <a:t>the user </a:t>
            </a:r>
            <a:r>
              <a:rPr sz="1600" spc="5" dirty="0">
                <a:latin typeface="Arial"/>
                <a:cs typeface="Arial"/>
              </a:rPr>
              <a:t>must </a:t>
            </a:r>
            <a:r>
              <a:rPr sz="1600" dirty="0">
                <a:latin typeface="Arial"/>
                <a:cs typeface="Arial"/>
              </a:rPr>
              <a:t>fill the </a:t>
            </a:r>
            <a:r>
              <a:rPr sz="1600" spc="-5" dirty="0">
                <a:latin typeface="Arial"/>
                <a:cs typeface="Arial"/>
              </a:rPr>
              <a:t>survey  </a:t>
            </a:r>
            <a:r>
              <a:rPr sz="1600" dirty="0">
                <a:latin typeface="Arial"/>
                <a:cs typeface="Arial"/>
              </a:rPr>
              <a:t>form </a:t>
            </a:r>
            <a:r>
              <a:rPr sz="1600" spc="-5" dirty="0">
                <a:latin typeface="Arial"/>
                <a:cs typeface="Arial"/>
              </a:rPr>
              <a:t>given by </a:t>
            </a:r>
            <a:r>
              <a:rPr sz="1600" dirty="0">
                <a:latin typeface="Arial"/>
                <a:cs typeface="Arial"/>
              </a:rPr>
              <a:t>the </a:t>
            </a:r>
            <a:r>
              <a:rPr sz="1600" spc="5" dirty="0">
                <a:latin typeface="Arial"/>
                <a:cs typeface="Arial"/>
              </a:rPr>
              <a:t>admin </a:t>
            </a:r>
            <a:r>
              <a:rPr sz="1600" spc="-5" dirty="0">
                <a:latin typeface="Arial"/>
                <a:cs typeface="Arial"/>
              </a:rPr>
              <a:t>and </a:t>
            </a:r>
            <a:r>
              <a:rPr sz="1600" dirty="0">
                <a:latin typeface="Arial"/>
                <a:cs typeface="Arial"/>
              </a:rPr>
              <a:t>in </a:t>
            </a:r>
            <a:r>
              <a:rPr sz="1600" spc="-5" dirty="0">
                <a:latin typeface="Arial"/>
                <a:cs typeface="Arial"/>
              </a:rPr>
              <a:t>order </a:t>
            </a:r>
            <a:r>
              <a:rPr sz="1600" spc="5" dirty="0">
                <a:latin typeface="Arial"/>
                <a:cs typeface="Arial"/>
              </a:rPr>
              <a:t>to </a:t>
            </a:r>
            <a:r>
              <a:rPr sz="1600" spc="-5" dirty="0">
                <a:latin typeface="Arial"/>
                <a:cs typeface="Arial"/>
              </a:rPr>
              <a:t>give ratings </a:t>
            </a:r>
            <a:r>
              <a:rPr sz="1600" spc="5" dirty="0">
                <a:latin typeface="Arial"/>
                <a:cs typeface="Arial"/>
              </a:rPr>
              <a:t>to </a:t>
            </a:r>
            <a:r>
              <a:rPr sz="1600" spc="-5" dirty="0">
                <a:latin typeface="Arial"/>
                <a:cs typeface="Arial"/>
              </a:rPr>
              <a:t>any particular </a:t>
            </a:r>
            <a:r>
              <a:rPr sz="1600" dirty="0">
                <a:latin typeface="Arial"/>
                <a:cs typeface="Arial"/>
              </a:rPr>
              <a:t>show </a:t>
            </a:r>
            <a:r>
              <a:rPr sz="1600" spc="-5" dirty="0">
                <a:latin typeface="Arial"/>
                <a:cs typeface="Arial"/>
              </a:rPr>
              <a:t>he </a:t>
            </a:r>
            <a:r>
              <a:rPr sz="1600" spc="5" dirty="0">
                <a:latin typeface="Arial"/>
                <a:cs typeface="Arial"/>
              </a:rPr>
              <a:t>must  </a:t>
            </a:r>
            <a:r>
              <a:rPr sz="1600" spc="-5" dirty="0">
                <a:latin typeface="Arial"/>
                <a:cs typeface="Arial"/>
              </a:rPr>
              <a:t>have watched that </a:t>
            </a:r>
            <a:r>
              <a:rPr sz="1600" spc="-25" dirty="0">
                <a:latin typeface="Arial"/>
                <a:cs typeface="Arial"/>
              </a:rPr>
              <a:t>show. </a:t>
            </a:r>
            <a:r>
              <a:rPr sz="1600" dirty="0">
                <a:latin typeface="Arial"/>
                <a:cs typeface="Arial"/>
              </a:rPr>
              <a:t>Without </a:t>
            </a:r>
            <a:r>
              <a:rPr sz="1600" spc="-5" dirty="0">
                <a:latin typeface="Arial"/>
                <a:cs typeface="Arial"/>
              </a:rPr>
              <a:t>watching </a:t>
            </a:r>
            <a:r>
              <a:rPr sz="1600" dirty="0">
                <a:latin typeface="Arial"/>
                <a:cs typeface="Arial"/>
              </a:rPr>
              <a:t>the</a:t>
            </a:r>
            <a:r>
              <a:rPr sz="1600" spc="100" dirty="0">
                <a:latin typeface="Arial"/>
                <a:cs typeface="Arial"/>
              </a:rPr>
              <a:t> </a:t>
            </a:r>
            <a:r>
              <a:rPr sz="1600" dirty="0">
                <a:latin typeface="Arial"/>
                <a:cs typeface="Arial"/>
              </a:rPr>
              <a:t>user can’t rate the </a:t>
            </a:r>
            <a:r>
              <a:rPr sz="1600" spc="-25" dirty="0">
                <a:latin typeface="Arial"/>
                <a:cs typeface="Arial"/>
              </a:rPr>
              <a:t>show.</a:t>
            </a:r>
            <a:endParaRPr sz="1600" dirty="0">
              <a:latin typeface="Arial"/>
              <a:cs typeface="Arial"/>
            </a:endParaRPr>
          </a:p>
        </p:txBody>
      </p:sp>
      <p:sp>
        <p:nvSpPr>
          <p:cNvPr id="4" name="object 4"/>
          <p:cNvSpPr txBox="1">
            <a:spLocks noGrp="1"/>
          </p:cNvSpPr>
          <p:nvPr>
            <p:ph type="title"/>
          </p:nvPr>
        </p:nvSpPr>
        <p:spPr>
          <a:xfrm>
            <a:off x="1135264" y="2072189"/>
            <a:ext cx="4145279" cy="319218"/>
          </a:xfrm>
          <a:prstGeom prst="rect">
            <a:avLst/>
          </a:prstGeom>
        </p:spPr>
        <p:txBody>
          <a:bodyPr vert="horz" wrap="square" lIns="0" tIns="11331" rIns="0" bIns="0" rtlCol="0">
            <a:spAutoFit/>
          </a:bodyPr>
          <a:lstStyle/>
          <a:p>
            <a:pPr marL="12600">
              <a:spcBef>
                <a:spcPts val="90"/>
              </a:spcBef>
            </a:pPr>
            <a:r>
              <a:rPr sz="2000" b="1" u="heavy" spc="-5" dirty="0">
                <a:solidFill>
                  <a:srgbClr val="000000"/>
                </a:solidFill>
                <a:uFill>
                  <a:solidFill>
                    <a:srgbClr val="000000"/>
                  </a:solidFill>
                </a:uFill>
                <a:latin typeface="Arial"/>
                <a:cs typeface="Arial"/>
              </a:rPr>
              <a:t>3. Registration of </a:t>
            </a:r>
            <a:r>
              <a:rPr sz="2000" b="1" u="heavy" spc="-10" dirty="0">
                <a:solidFill>
                  <a:srgbClr val="000000"/>
                </a:solidFill>
                <a:uFill>
                  <a:solidFill>
                    <a:srgbClr val="000000"/>
                  </a:solidFill>
                </a:uFill>
                <a:latin typeface="Arial"/>
                <a:cs typeface="Arial"/>
              </a:rPr>
              <a:t>new</a:t>
            </a:r>
            <a:r>
              <a:rPr sz="2000" b="1" u="heavy" spc="-70" dirty="0">
                <a:solidFill>
                  <a:srgbClr val="000000"/>
                </a:solidFill>
                <a:uFill>
                  <a:solidFill>
                    <a:srgbClr val="000000"/>
                  </a:solidFill>
                </a:uFill>
                <a:latin typeface="Arial"/>
                <a:cs typeface="Arial"/>
              </a:rPr>
              <a:t> </a:t>
            </a:r>
            <a:r>
              <a:rPr sz="2000" b="1" u="heavy" spc="-5" dirty="0">
                <a:solidFill>
                  <a:srgbClr val="000000"/>
                </a:solidFill>
                <a:uFill>
                  <a:solidFill>
                    <a:srgbClr val="000000"/>
                  </a:solidFill>
                </a:uFill>
                <a:latin typeface="Arial"/>
                <a:cs typeface="Arial"/>
              </a:rPr>
              <a:t>multimedia:</a:t>
            </a:r>
            <a:endParaRPr sz="2000" dirty="0">
              <a:latin typeface="Arial"/>
              <a:cs typeface="Arial"/>
            </a:endParaRPr>
          </a:p>
        </p:txBody>
      </p:sp>
      <p:sp>
        <p:nvSpPr>
          <p:cNvPr id="5" name="object 5"/>
          <p:cNvSpPr/>
          <p:nvPr/>
        </p:nvSpPr>
        <p:spPr>
          <a:xfrm>
            <a:off x="1182712" y="2377439"/>
            <a:ext cx="7717535" cy="2081784"/>
          </a:xfrm>
          <a:prstGeom prst="rect">
            <a:avLst/>
          </a:prstGeom>
          <a:blipFill>
            <a:blip r:embed="rId3" cstate="print"/>
            <a:stretch>
              <a:fillRect/>
            </a:stretch>
          </a:blipFill>
        </p:spPr>
        <p:txBody>
          <a:bodyPr wrap="square" lIns="0" tIns="0" rIns="0" bIns="0" rtlCol="0"/>
          <a:lstStyle/>
          <a:p>
            <a:endParaRPr/>
          </a:p>
        </p:txBody>
      </p:sp>
      <p:sp>
        <p:nvSpPr>
          <p:cNvPr id="6" name="object 6"/>
          <p:cNvSpPr txBox="1"/>
          <p:nvPr/>
        </p:nvSpPr>
        <p:spPr>
          <a:xfrm>
            <a:off x="1167180" y="4525574"/>
            <a:ext cx="7512050" cy="2281873"/>
          </a:xfrm>
          <a:prstGeom prst="rect">
            <a:avLst/>
          </a:prstGeom>
        </p:spPr>
        <p:txBody>
          <a:bodyPr vert="horz" wrap="square" lIns="0" tIns="10762" rIns="0" bIns="0" rtlCol="0">
            <a:spAutoFit/>
          </a:bodyPr>
          <a:lstStyle/>
          <a:p>
            <a:pPr marL="12600" marR="134791">
              <a:lnSpc>
                <a:spcPct val="117300"/>
              </a:lnSpc>
              <a:spcBef>
                <a:spcPts val="85"/>
              </a:spcBef>
              <a:tabLst>
                <a:tab pos="1814522" algn="l"/>
              </a:tabLst>
            </a:pPr>
            <a:r>
              <a:rPr b="1" u="heavy" spc="-5" dirty="0">
                <a:uFill>
                  <a:solidFill>
                    <a:srgbClr val="000000"/>
                  </a:solidFill>
                </a:uFill>
                <a:latin typeface="Arial"/>
                <a:cs typeface="Arial"/>
              </a:rPr>
              <a:t>Description:</a:t>
            </a:r>
            <a:r>
              <a:rPr b="1" spc="-5" dirty="0">
                <a:latin typeface="Arial"/>
                <a:cs typeface="Arial"/>
              </a:rPr>
              <a:t>	</a:t>
            </a:r>
            <a:r>
              <a:rPr dirty="0">
                <a:latin typeface="Arial"/>
                <a:cs typeface="Arial"/>
              </a:rPr>
              <a:t>If the admin finds any new multimedia (movies/</a:t>
            </a:r>
            <a:r>
              <a:rPr spc="235" dirty="0">
                <a:latin typeface="Arial"/>
                <a:cs typeface="Arial"/>
              </a:rPr>
              <a:t> </a:t>
            </a:r>
            <a:r>
              <a:rPr dirty="0">
                <a:latin typeface="Arial"/>
                <a:cs typeface="Arial"/>
              </a:rPr>
              <a:t>series/  </a:t>
            </a:r>
            <a:r>
              <a:rPr spc="5" dirty="0">
                <a:latin typeface="Arial"/>
                <a:cs typeface="Arial"/>
              </a:rPr>
              <a:t>games) </a:t>
            </a:r>
            <a:r>
              <a:rPr dirty="0">
                <a:latin typeface="Arial"/>
                <a:cs typeface="Arial"/>
              </a:rPr>
              <a:t>from the survey form filled by the </a:t>
            </a:r>
            <a:r>
              <a:rPr spc="-20" dirty="0">
                <a:latin typeface="Arial"/>
                <a:cs typeface="Arial"/>
              </a:rPr>
              <a:t>user, </a:t>
            </a:r>
            <a:r>
              <a:rPr dirty="0">
                <a:latin typeface="Arial"/>
                <a:cs typeface="Arial"/>
              </a:rPr>
              <a:t>the admin can include  them into the database and then display them in</a:t>
            </a:r>
            <a:r>
              <a:rPr spc="-314" dirty="0">
                <a:latin typeface="Arial"/>
                <a:cs typeface="Arial"/>
              </a:rPr>
              <a:t> </a:t>
            </a:r>
            <a:r>
              <a:rPr spc="-5" dirty="0">
                <a:latin typeface="Arial"/>
                <a:cs typeface="Arial"/>
              </a:rPr>
              <a:t>recommendations.</a:t>
            </a:r>
            <a:endParaRPr dirty="0">
              <a:latin typeface="Arial"/>
              <a:cs typeface="Arial"/>
            </a:endParaRPr>
          </a:p>
          <a:p>
            <a:pPr marL="12600" marR="5077">
              <a:lnSpc>
                <a:spcPct val="116700"/>
              </a:lnSpc>
              <a:spcBef>
                <a:spcPts val="1005"/>
              </a:spcBef>
              <a:tabLst>
                <a:tab pos="1902043" algn="l"/>
              </a:tabLst>
            </a:pPr>
            <a:r>
              <a:rPr b="1" u="heavy" dirty="0">
                <a:uFill>
                  <a:solidFill>
                    <a:srgbClr val="000000"/>
                  </a:solidFill>
                </a:uFill>
                <a:latin typeface="Arial"/>
                <a:cs typeface="Arial"/>
              </a:rPr>
              <a:t>Requirements:</a:t>
            </a:r>
            <a:r>
              <a:rPr b="1" dirty="0">
                <a:latin typeface="Arial"/>
                <a:cs typeface="Arial"/>
              </a:rPr>
              <a:t> </a:t>
            </a:r>
            <a:r>
              <a:rPr spc="-110" dirty="0">
                <a:latin typeface="Arial"/>
                <a:cs typeface="Arial"/>
              </a:rPr>
              <a:t>To </a:t>
            </a:r>
            <a:r>
              <a:rPr dirty="0">
                <a:latin typeface="Arial"/>
                <a:cs typeface="Arial"/>
              </a:rPr>
              <a:t>add any new multimedia into the database the admin  </a:t>
            </a:r>
            <a:r>
              <a:rPr spc="5" dirty="0">
                <a:latin typeface="Arial"/>
                <a:cs typeface="Arial"/>
              </a:rPr>
              <a:t>must </a:t>
            </a:r>
            <a:r>
              <a:rPr spc="-5" dirty="0">
                <a:latin typeface="Arial"/>
                <a:cs typeface="Arial"/>
              </a:rPr>
              <a:t>have </a:t>
            </a:r>
            <a:r>
              <a:rPr dirty="0">
                <a:latin typeface="Arial"/>
                <a:cs typeface="Arial"/>
              </a:rPr>
              <a:t>its proper </a:t>
            </a:r>
            <a:r>
              <a:rPr spc="-10" dirty="0">
                <a:latin typeface="Arial"/>
                <a:cs typeface="Arial"/>
              </a:rPr>
              <a:t>information </a:t>
            </a:r>
            <a:r>
              <a:rPr dirty="0">
                <a:latin typeface="Arial"/>
                <a:cs typeface="Arial"/>
              </a:rPr>
              <a:t>like its </a:t>
            </a:r>
            <a:r>
              <a:rPr spc="-10" dirty="0">
                <a:latin typeface="Arial"/>
                <a:cs typeface="Arial"/>
              </a:rPr>
              <a:t>producer, </a:t>
            </a:r>
            <a:r>
              <a:rPr dirty="0">
                <a:latin typeface="Arial"/>
                <a:cs typeface="Arial"/>
              </a:rPr>
              <a:t>its genre, ratings of the  </a:t>
            </a:r>
            <a:r>
              <a:rPr spc="-5" dirty="0">
                <a:latin typeface="Arial"/>
                <a:cs typeface="Arial"/>
              </a:rPr>
              <a:t>show/games, </a:t>
            </a:r>
            <a:r>
              <a:rPr dirty="0">
                <a:latin typeface="Arial"/>
                <a:cs typeface="Arial"/>
              </a:rPr>
              <a:t>and its </a:t>
            </a:r>
            <a:r>
              <a:rPr spc="-20" dirty="0">
                <a:latin typeface="Arial"/>
                <a:cs typeface="Arial"/>
              </a:rPr>
              <a:t>review. </a:t>
            </a:r>
            <a:r>
              <a:rPr dirty="0">
                <a:latin typeface="Arial"/>
                <a:cs typeface="Arial"/>
              </a:rPr>
              <a:t>If the admin doesn’t have all this</a:t>
            </a:r>
            <a:r>
              <a:rPr spc="-220" dirty="0">
                <a:latin typeface="Arial"/>
                <a:cs typeface="Arial"/>
              </a:rPr>
              <a:t> </a:t>
            </a:r>
            <a:r>
              <a:rPr spc="-5" dirty="0">
                <a:latin typeface="Arial"/>
                <a:cs typeface="Arial"/>
              </a:rPr>
              <a:t>information,  </a:t>
            </a:r>
            <a:r>
              <a:rPr dirty="0">
                <a:latin typeface="Arial"/>
                <a:cs typeface="Arial"/>
              </a:rPr>
              <a:t>the show</a:t>
            </a:r>
            <a:r>
              <a:rPr spc="-80" dirty="0">
                <a:latin typeface="Arial"/>
                <a:cs typeface="Arial"/>
              </a:rPr>
              <a:t> </a:t>
            </a:r>
            <a:r>
              <a:rPr dirty="0">
                <a:latin typeface="Arial"/>
                <a:cs typeface="Arial"/>
              </a:rPr>
              <a:t>can’t</a:t>
            </a:r>
            <a:r>
              <a:rPr spc="-40" dirty="0">
                <a:latin typeface="Arial"/>
                <a:cs typeface="Arial"/>
              </a:rPr>
              <a:t> </a:t>
            </a:r>
            <a:r>
              <a:rPr spc="10" dirty="0">
                <a:latin typeface="Arial"/>
                <a:cs typeface="Arial"/>
              </a:rPr>
              <a:t>be	</a:t>
            </a:r>
            <a:r>
              <a:rPr dirty="0">
                <a:latin typeface="Arial"/>
                <a:cs typeface="Arial"/>
              </a:rPr>
              <a:t>added the</a:t>
            </a:r>
            <a:r>
              <a:rPr spc="-70" dirty="0">
                <a:latin typeface="Arial"/>
                <a:cs typeface="Arial"/>
              </a:rPr>
              <a:t> </a:t>
            </a:r>
            <a:r>
              <a:rPr spc="-5" dirty="0">
                <a:latin typeface="Arial"/>
                <a:cs typeface="Arial"/>
              </a:rPr>
              <a:t>database</a:t>
            </a:r>
            <a:endParaRPr dirty="0">
              <a:latin typeface="Arial"/>
              <a:cs typeface="Arial"/>
            </a:endParaRPr>
          </a:p>
        </p:txBody>
      </p:sp>
      <p:sp>
        <p:nvSpPr>
          <p:cNvPr id="7" name="object 7"/>
          <p:cNvSpPr/>
          <p:nvPr/>
        </p:nvSpPr>
        <p:spPr>
          <a:xfrm>
            <a:off x="393280" y="234695"/>
            <a:ext cx="9271635" cy="7303134"/>
          </a:xfrm>
          <a:custGeom>
            <a:avLst/>
            <a:gdLst/>
            <a:ahLst/>
            <a:cxnLst/>
            <a:rect l="l" t="t" r="r" b="b"/>
            <a:pathLst>
              <a:path w="9271635" h="7303134">
                <a:moveTo>
                  <a:pt x="72948" y="36474"/>
                </a:moveTo>
                <a:lnTo>
                  <a:pt x="61137" y="36474"/>
                </a:lnTo>
                <a:lnTo>
                  <a:pt x="61137" y="7266203"/>
                </a:lnTo>
                <a:lnTo>
                  <a:pt x="72948" y="7266203"/>
                </a:lnTo>
                <a:lnTo>
                  <a:pt x="72948" y="36474"/>
                </a:lnTo>
                <a:close/>
              </a:path>
              <a:path w="9271635" h="7303134">
                <a:moveTo>
                  <a:pt x="9210421" y="37084"/>
                </a:moveTo>
                <a:lnTo>
                  <a:pt x="72974" y="37084"/>
                </a:lnTo>
                <a:lnTo>
                  <a:pt x="72974" y="43434"/>
                </a:lnTo>
                <a:lnTo>
                  <a:pt x="9198610" y="43434"/>
                </a:lnTo>
                <a:lnTo>
                  <a:pt x="9198610" y="7259574"/>
                </a:lnTo>
                <a:lnTo>
                  <a:pt x="72974" y="7259574"/>
                </a:lnTo>
                <a:lnTo>
                  <a:pt x="72974" y="7265924"/>
                </a:lnTo>
                <a:lnTo>
                  <a:pt x="9210421" y="7265924"/>
                </a:lnTo>
                <a:lnTo>
                  <a:pt x="9210421" y="7259574"/>
                </a:lnTo>
                <a:lnTo>
                  <a:pt x="9210421" y="43434"/>
                </a:lnTo>
                <a:lnTo>
                  <a:pt x="9210421" y="37084"/>
                </a:lnTo>
                <a:close/>
              </a:path>
              <a:path w="9271635" h="7303134">
                <a:moveTo>
                  <a:pt x="9271508" y="0"/>
                </a:moveTo>
                <a:lnTo>
                  <a:pt x="9222232" y="0"/>
                </a:lnTo>
                <a:lnTo>
                  <a:pt x="9222232" y="254"/>
                </a:lnTo>
                <a:lnTo>
                  <a:pt x="0" y="254"/>
                </a:lnTo>
                <a:lnTo>
                  <a:pt x="0" y="29464"/>
                </a:lnTo>
                <a:lnTo>
                  <a:pt x="0" y="7273544"/>
                </a:lnTo>
                <a:lnTo>
                  <a:pt x="0" y="7302754"/>
                </a:lnTo>
                <a:lnTo>
                  <a:pt x="9271508" y="7302754"/>
                </a:lnTo>
                <a:lnTo>
                  <a:pt x="9271508" y="7273544"/>
                </a:lnTo>
                <a:lnTo>
                  <a:pt x="49301" y="7273544"/>
                </a:lnTo>
                <a:lnTo>
                  <a:pt x="49301" y="29464"/>
                </a:lnTo>
                <a:lnTo>
                  <a:pt x="9222232" y="29464"/>
                </a:lnTo>
                <a:lnTo>
                  <a:pt x="9222232" y="7273277"/>
                </a:lnTo>
                <a:lnTo>
                  <a:pt x="9271508" y="7273277"/>
                </a:lnTo>
                <a:lnTo>
                  <a:pt x="9271508" y="0"/>
                </a:lnTo>
                <a:close/>
              </a:path>
            </a:pathLst>
          </a:custGeom>
          <a:solidFill>
            <a:srgbClr val="000000"/>
          </a:solidFill>
        </p:spPr>
        <p:txBody>
          <a:bodyPr wrap="square" lIns="0" tIns="0" rIns="0" bIns="0" rtlCol="0"/>
          <a:lstStyle/>
          <a:p>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0058400" cy="7772400"/>
          </a:xfrm>
          <a:prstGeom prst="rect">
            <a:avLst/>
          </a:prstGeom>
          <a:blipFill>
            <a:blip r:embed="rId2" cstate="print"/>
            <a:stretch>
              <a:fillRect/>
            </a:stretch>
          </a:blipFill>
        </p:spPr>
        <p:txBody>
          <a:bodyPr wrap="square" lIns="0" tIns="0" rIns="0" bIns="0" rtlCol="0"/>
          <a:lstStyle/>
          <a:p>
            <a:endParaRPr/>
          </a:p>
        </p:txBody>
      </p:sp>
      <p:sp>
        <p:nvSpPr>
          <p:cNvPr id="3" name="object 3"/>
          <p:cNvSpPr txBox="1"/>
          <p:nvPr/>
        </p:nvSpPr>
        <p:spPr>
          <a:xfrm>
            <a:off x="1019439" y="672201"/>
            <a:ext cx="1719581" cy="319858"/>
          </a:xfrm>
          <a:prstGeom prst="rect">
            <a:avLst/>
          </a:prstGeom>
        </p:spPr>
        <p:txBody>
          <a:bodyPr vert="horz" wrap="square" lIns="0" tIns="11965" rIns="0" bIns="0" rtlCol="0">
            <a:spAutoFit/>
          </a:bodyPr>
          <a:lstStyle/>
          <a:p>
            <a:pPr marL="12600">
              <a:spcBef>
                <a:spcPts val="95"/>
              </a:spcBef>
            </a:pPr>
            <a:r>
              <a:rPr sz="2000" spc="-5" dirty="0">
                <a:latin typeface="Arial"/>
                <a:cs typeface="Arial"/>
              </a:rPr>
              <a:t>Class</a:t>
            </a:r>
            <a:r>
              <a:rPr sz="2000" spc="-35" dirty="0">
                <a:latin typeface="Arial"/>
                <a:cs typeface="Arial"/>
              </a:rPr>
              <a:t> </a:t>
            </a:r>
            <a:r>
              <a:rPr sz="2000" spc="-5" dirty="0">
                <a:latin typeface="Arial"/>
                <a:cs typeface="Arial"/>
              </a:rPr>
              <a:t>diagram:</a:t>
            </a:r>
            <a:endParaRPr sz="2000" dirty="0">
              <a:latin typeface="Arial"/>
              <a:cs typeface="Arial"/>
            </a:endParaRPr>
          </a:p>
        </p:txBody>
      </p:sp>
      <p:grpSp>
        <p:nvGrpSpPr>
          <p:cNvPr id="4" name="object 4"/>
          <p:cNvGrpSpPr/>
          <p:nvPr/>
        </p:nvGrpSpPr>
        <p:grpSpPr>
          <a:xfrm>
            <a:off x="393279" y="234695"/>
            <a:ext cx="9271635" cy="7303134"/>
            <a:chOff x="393191" y="234695"/>
            <a:chExt cx="9271635" cy="7303134"/>
          </a:xfrm>
        </p:grpSpPr>
        <p:sp>
          <p:nvSpPr>
            <p:cNvPr id="5" name="object 5"/>
            <p:cNvSpPr/>
            <p:nvPr/>
          </p:nvSpPr>
          <p:spPr>
            <a:xfrm>
              <a:off x="393192" y="234695"/>
              <a:ext cx="9271635" cy="7303134"/>
            </a:xfrm>
            <a:custGeom>
              <a:avLst/>
              <a:gdLst/>
              <a:ahLst/>
              <a:cxnLst/>
              <a:rect l="l" t="t" r="r" b="b"/>
              <a:pathLst>
                <a:path w="9271635" h="7303134">
                  <a:moveTo>
                    <a:pt x="72948" y="36474"/>
                  </a:moveTo>
                  <a:lnTo>
                    <a:pt x="61137" y="36474"/>
                  </a:lnTo>
                  <a:lnTo>
                    <a:pt x="61137" y="7266203"/>
                  </a:lnTo>
                  <a:lnTo>
                    <a:pt x="72948" y="7266203"/>
                  </a:lnTo>
                  <a:lnTo>
                    <a:pt x="72948" y="36474"/>
                  </a:lnTo>
                  <a:close/>
                </a:path>
                <a:path w="9271635" h="7303134">
                  <a:moveTo>
                    <a:pt x="9210421" y="37084"/>
                  </a:moveTo>
                  <a:lnTo>
                    <a:pt x="72974" y="37084"/>
                  </a:lnTo>
                  <a:lnTo>
                    <a:pt x="72974" y="43434"/>
                  </a:lnTo>
                  <a:lnTo>
                    <a:pt x="9198610" y="43434"/>
                  </a:lnTo>
                  <a:lnTo>
                    <a:pt x="9198610" y="7259574"/>
                  </a:lnTo>
                  <a:lnTo>
                    <a:pt x="72974" y="7259574"/>
                  </a:lnTo>
                  <a:lnTo>
                    <a:pt x="72974" y="7265924"/>
                  </a:lnTo>
                  <a:lnTo>
                    <a:pt x="9210421" y="7265924"/>
                  </a:lnTo>
                  <a:lnTo>
                    <a:pt x="9210421" y="7259574"/>
                  </a:lnTo>
                  <a:lnTo>
                    <a:pt x="9210421" y="43434"/>
                  </a:lnTo>
                  <a:lnTo>
                    <a:pt x="9210421" y="37084"/>
                  </a:lnTo>
                  <a:close/>
                </a:path>
                <a:path w="9271635" h="7303134">
                  <a:moveTo>
                    <a:pt x="9271508" y="0"/>
                  </a:moveTo>
                  <a:lnTo>
                    <a:pt x="9222232" y="0"/>
                  </a:lnTo>
                  <a:lnTo>
                    <a:pt x="9222232" y="254"/>
                  </a:lnTo>
                  <a:lnTo>
                    <a:pt x="0" y="254"/>
                  </a:lnTo>
                  <a:lnTo>
                    <a:pt x="0" y="29464"/>
                  </a:lnTo>
                  <a:lnTo>
                    <a:pt x="0" y="7273544"/>
                  </a:lnTo>
                  <a:lnTo>
                    <a:pt x="0" y="7302754"/>
                  </a:lnTo>
                  <a:lnTo>
                    <a:pt x="9271508" y="7302754"/>
                  </a:lnTo>
                  <a:lnTo>
                    <a:pt x="9271508" y="7273544"/>
                  </a:lnTo>
                  <a:lnTo>
                    <a:pt x="49301" y="7273544"/>
                  </a:lnTo>
                  <a:lnTo>
                    <a:pt x="49301" y="29464"/>
                  </a:lnTo>
                  <a:lnTo>
                    <a:pt x="9222232" y="29464"/>
                  </a:lnTo>
                  <a:lnTo>
                    <a:pt x="9222232" y="7273277"/>
                  </a:lnTo>
                  <a:lnTo>
                    <a:pt x="9271508" y="7273277"/>
                  </a:lnTo>
                  <a:lnTo>
                    <a:pt x="9271508" y="0"/>
                  </a:lnTo>
                  <a:close/>
                </a:path>
              </a:pathLst>
            </a:custGeom>
            <a:solidFill>
              <a:srgbClr val="000000"/>
            </a:solidFill>
          </p:spPr>
          <p:txBody>
            <a:bodyPr wrap="square" lIns="0" tIns="0" rIns="0" bIns="0" rtlCol="0"/>
            <a:lstStyle/>
            <a:p>
              <a:endParaRPr/>
            </a:p>
          </p:txBody>
        </p:sp>
        <p:sp>
          <p:nvSpPr>
            <p:cNvPr id="6" name="object 6"/>
            <p:cNvSpPr/>
            <p:nvPr/>
          </p:nvSpPr>
          <p:spPr>
            <a:xfrm>
              <a:off x="685800" y="1066799"/>
              <a:ext cx="8729472" cy="6044184"/>
            </a:xfrm>
            <a:prstGeom prst="rect">
              <a:avLst/>
            </a:prstGeom>
            <a:blipFill>
              <a:blip r:embed="rId3" cstate="print"/>
              <a:stretch>
                <a:fillRect/>
              </a:stretch>
            </a:blipFill>
          </p:spPr>
          <p:txBody>
            <a:bodyPr wrap="square" lIns="0" tIns="0" rIns="0" bIns="0" rtlCol="0"/>
            <a:lstStyle/>
            <a:p>
              <a:endParaRPr/>
            </a:p>
          </p:txBody>
        </p:sp>
      </p:gr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0058400" cy="7772400"/>
          </a:xfrm>
          <a:prstGeom prst="rect">
            <a:avLst/>
          </a:prstGeom>
          <a:blipFill>
            <a:blip r:embed="rId2" cstate="print"/>
            <a:stretch>
              <a:fillRect/>
            </a:stretch>
          </a:blipFill>
        </p:spPr>
        <p:txBody>
          <a:bodyPr wrap="square" lIns="0" tIns="0" rIns="0" bIns="0" rtlCol="0"/>
          <a:lstStyle/>
          <a:p>
            <a:endParaRPr/>
          </a:p>
        </p:txBody>
      </p:sp>
      <p:sp>
        <p:nvSpPr>
          <p:cNvPr id="3" name="object 3"/>
          <p:cNvSpPr txBox="1"/>
          <p:nvPr/>
        </p:nvSpPr>
        <p:spPr>
          <a:xfrm>
            <a:off x="761803" y="706927"/>
            <a:ext cx="2480946" cy="503884"/>
          </a:xfrm>
          <a:prstGeom prst="rect">
            <a:avLst/>
          </a:prstGeom>
        </p:spPr>
        <p:txBody>
          <a:bodyPr vert="horz" wrap="square" lIns="0" tIns="11331" rIns="0" bIns="0" rtlCol="0">
            <a:spAutoFit/>
          </a:bodyPr>
          <a:lstStyle/>
          <a:p>
            <a:pPr marL="12600">
              <a:spcBef>
                <a:spcPts val="90"/>
              </a:spcBef>
            </a:pPr>
            <a:r>
              <a:rPr sz="3200" spc="-5" dirty="0">
                <a:latin typeface="Arial"/>
                <a:cs typeface="Arial"/>
              </a:rPr>
              <a:t>Page</a:t>
            </a:r>
            <a:r>
              <a:rPr sz="3200" spc="-70" dirty="0">
                <a:latin typeface="Arial"/>
                <a:cs typeface="Arial"/>
              </a:rPr>
              <a:t> </a:t>
            </a:r>
            <a:r>
              <a:rPr sz="3200" spc="-10" dirty="0">
                <a:latin typeface="Arial"/>
                <a:cs typeface="Arial"/>
              </a:rPr>
              <a:t>layouts:</a:t>
            </a:r>
            <a:endParaRPr sz="3200" dirty="0">
              <a:latin typeface="Arial"/>
              <a:cs typeface="Arial"/>
            </a:endParaRPr>
          </a:p>
        </p:txBody>
      </p:sp>
      <p:sp>
        <p:nvSpPr>
          <p:cNvPr id="4" name="object 4"/>
          <p:cNvSpPr txBox="1"/>
          <p:nvPr/>
        </p:nvSpPr>
        <p:spPr>
          <a:xfrm>
            <a:off x="761800" y="1286425"/>
            <a:ext cx="2679700" cy="428863"/>
          </a:xfrm>
          <a:prstGeom prst="rect">
            <a:avLst/>
          </a:prstGeom>
        </p:spPr>
        <p:txBody>
          <a:bodyPr vert="horz" wrap="square" lIns="0" tIns="13235" rIns="0" bIns="0" rtlCol="0">
            <a:spAutoFit/>
          </a:bodyPr>
          <a:lstStyle/>
          <a:p>
            <a:pPr marL="12600">
              <a:spcBef>
                <a:spcPts val="105"/>
              </a:spcBef>
            </a:pPr>
            <a:r>
              <a:rPr sz="2700" dirty="0">
                <a:latin typeface="Arial"/>
                <a:cs typeface="Arial"/>
              </a:rPr>
              <a:t>1. Splash</a:t>
            </a:r>
            <a:r>
              <a:rPr sz="2700" spc="-100" dirty="0">
                <a:latin typeface="Arial"/>
                <a:cs typeface="Arial"/>
              </a:rPr>
              <a:t> </a:t>
            </a:r>
            <a:r>
              <a:rPr sz="2700" spc="5" dirty="0">
                <a:latin typeface="Arial"/>
                <a:cs typeface="Arial"/>
              </a:rPr>
              <a:t>screen</a:t>
            </a:r>
            <a:endParaRPr sz="2700" dirty="0">
              <a:latin typeface="Arial"/>
              <a:cs typeface="Arial"/>
            </a:endParaRPr>
          </a:p>
        </p:txBody>
      </p:sp>
      <p:grpSp>
        <p:nvGrpSpPr>
          <p:cNvPr id="5" name="object 5"/>
          <p:cNvGrpSpPr/>
          <p:nvPr/>
        </p:nvGrpSpPr>
        <p:grpSpPr>
          <a:xfrm>
            <a:off x="393279" y="234695"/>
            <a:ext cx="9271635" cy="7303134"/>
            <a:chOff x="393191" y="234695"/>
            <a:chExt cx="9271635" cy="7303134"/>
          </a:xfrm>
        </p:grpSpPr>
        <p:sp>
          <p:nvSpPr>
            <p:cNvPr id="6" name="object 6"/>
            <p:cNvSpPr/>
            <p:nvPr/>
          </p:nvSpPr>
          <p:spPr>
            <a:xfrm>
              <a:off x="393192" y="234695"/>
              <a:ext cx="9271635" cy="7303134"/>
            </a:xfrm>
            <a:custGeom>
              <a:avLst/>
              <a:gdLst/>
              <a:ahLst/>
              <a:cxnLst/>
              <a:rect l="l" t="t" r="r" b="b"/>
              <a:pathLst>
                <a:path w="9271635" h="7303134">
                  <a:moveTo>
                    <a:pt x="72948" y="36474"/>
                  </a:moveTo>
                  <a:lnTo>
                    <a:pt x="61137" y="36474"/>
                  </a:lnTo>
                  <a:lnTo>
                    <a:pt x="61137" y="7266203"/>
                  </a:lnTo>
                  <a:lnTo>
                    <a:pt x="72948" y="7266203"/>
                  </a:lnTo>
                  <a:lnTo>
                    <a:pt x="72948" y="36474"/>
                  </a:lnTo>
                  <a:close/>
                </a:path>
                <a:path w="9271635" h="7303134">
                  <a:moveTo>
                    <a:pt x="9210421" y="37084"/>
                  </a:moveTo>
                  <a:lnTo>
                    <a:pt x="72974" y="37084"/>
                  </a:lnTo>
                  <a:lnTo>
                    <a:pt x="72974" y="43434"/>
                  </a:lnTo>
                  <a:lnTo>
                    <a:pt x="9198610" y="43434"/>
                  </a:lnTo>
                  <a:lnTo>
                    <a:pt x="9198610" y="7259574"/>
                  </a:lnTo>
                  <a:lnTo>
                    <a:pt x="72974" y="7259574"/>
                  </a:lnTo>
                  <a:lnTo>
                    <a:pt x="72974" y="7265924"/>
                  </a:lnTo>
                  <a:lnTo>
                    <a:pt x="9210421" y="7265924"/>
                  </a:lnTo>
                  <a:lnTo>
                    <a:pt x="9210421" y="7259574"/>
                  </a:lnTo>
                  <a:lnTo>
                    <a:pt x="9210421" y="43434"/>
                  </a:lnTo>
                  <a:lnTo>
                    <a:pt x="9210421" y="37084"/>
                  </a:lnTo>
                  <a:close/>
                </a:path>
                <a:path w="9271635" h="7303134">
                  <a:moveTo>
                    <a:pt x="9271508" y="0"/>
                  </a:moveTo>
                  <a:lnTo>
                    <a:pt x="9222232" y="0"/>
                  </a:lnTo>
                  <a:lnTo>
                    <a:pt x="9222232" y="254"/>
                  </a:lnTo>
                  <a:lnTo>
                    <a:pt x="0" y="254"/>
                  </a:lnTo>
                  <a:lnTo>
                    <a:pt x="0" y="29464"/>
                  </a:lnTo>
                  <a:lnTo>
                    <a:pt x="0" y="7273544"/>
                  </a:lnTo>
                  <a:lnTo>
                    <a:pt x="0" y="7302754"/>
                  </a:lnTo>
                  <a:lnTo>
                    <a:pt x="9271508" y="7302754"/>
                  </a:lnTo>
                  <a:lnTo>
                    <a:pt x="9271508" y="7273544"/>
                  </a:lnTo>
                  <a:lnTo>
                    <a:pt x="49301" y="7273544"/>
                  </a:lnTo>
                  <a:lnTo>
                    <a:pt x="49301" y="29464"/>
                  </a:lnTo>
                  <a:lnTo>
                    <a:pt x="9222232" y="29464"/>
                  </a:lnTo>
                  <a:lnTo>
                    <a:pt x="9222232" y="7273277"/>
                  </a:lnTo>
                  <a:lnTo>
                    <a:pt x="9271508" y="7273277"/>
                  </a:lnTo>
                  <a:lnTo>
                    <a:pt x="9271508" y="0"/>
                  </a:lnTo>
                  <a:close/>
                </a:path>
              </a:pathLst>
            </a:custGeom>
            <a:solidFill>
              <a:srgbClr val="000000"/>
            </a:solidFill>
          </p:spPr>
          <p:txBody>
            <a:bodyPr wrap="square" lIns="0" tIns="0" rIns="0" bIns="0" rtlCol="0"/>
            <a:lstStyle/>
            <a:p>
              <a:endParaRPr/>
            </a:p>
          </p:txBody>
        </p:sp>
        <p:sp>
          <p:nvSpPr>
            <p:cNvPr id="7" name="object 7"/>
            <p:cNvSpPr/>
            <p:nvPr/>
          </p:nvSpPr>
          <p:spPr>
            <a:xfrm>
              <a:off x="533399" y="2362200"/>
              <a:ext cx="8961120" cy="4648200"/>
            </a:xfrm>
            <a:prstGeom prst="rect">
              <a:avLst/>
            </a:prstGeom>
            <a:blipFill>
              <a:blip r:embed="rId3" cstate="print"/>
              <a:stretch>
                <a:fillRect/>
              </a:stretch>
            </a:blipFill>
          </p:spPr>
          <p:txBody>
            <a:bodyPr wrap="square" lIns="0" tIns="0" rIns="0" bIns="0" rtlCol="0"/>
            <a:lstStyle/>
            <a:p>
              <a:endParaRPr/>
            </a:p>
          </p:txBody>
        </p:sp>
      </p:gr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0058400" cy="7772400"/>
          </a:xfrm>
          <a:prstGeom prst="rect">
            <a:avLst/>
          </a:prstGeom>
          <a:blipFill>
            <a:blip r:embed="rId2" cstate="print"/>
            <a:stretch>
              <a:fillRect/>
            </a:stretch>
          </a:blipFill>
        </p:spPr>
        <p:txBody>
          <a:bodyPr wrap="square" lIns="0" tIns="0" rIns="0" bIns="0" rtlCol="0"/>
          <a:lstStyle/>
          <a:p>
            <a:endParaRPr/>
          </a:p>
        </p:txBody>
      </p:sp>
      <p:grpSp>
        <p:nvGrpSpPr>
          <p:cNvPr id="3" name="object 3"/>
          <p:cNvGrpSpPr/>
          <p:nvPr/>
        </p:nvGrpSpPr>
        <p:grpSpPr>
          <a:xfrm>
            <a:off x="393279" y="234695"/>
            <a:ext cx="9271635" cy="7303134"/>
            <a:chOff x="393191" y="234695"/>
            <a:chExt cx="9271635" cy="7303134"/>
          </a:xfrm>
        </p:grpSpPr>
        <p:sp>
          <p:nvSpPr>
            <p:cNvPr id="4" name="object 4"/>
            <p:cNvSpPr/>
            <p:nvPr/>
          </p:nvSpPr>
          <p:spPr>
            <a:xfrm>
              <a:off x="393192" y="234695"/>
              <a:ext cx="9271635" cy="7303134"/>
            </a:xfrm>
            <a:custGeom>
              <a:avLst/>
              <a:gdLst/>
              <a:ahLst/>
              <a:cxnLst/>
              <a:rect l="l" t="t" r="r" b="b"/>
              <a:pathLst>
                <a:path w="9271635" h="7303134">
                  <a:moveTo>
                    <a:pt x="72948" y="36474"/>
                  </a:moveTo>
                  <a:lnTo>
                    <a:pt x="61137" y="36474"/>
                  </a:lnTo>
                  <a:lnTo>
                    <a:pt x="61137" y="7266203"/>
                  </a:lnTo>
                  <a:lnTo>
                    <a:pt x="72948" y="7266203"/>
                  </a:lnTo>
                  <a:lnTo>
                    <a:pt x="72948" y="36474"/>
                  </a:lnTo>
                  <a:close/>
                </a:path>
                <a:path w="9271635" h="7303134">
                  <a:moveTo>
                    <a:pt x="9210421" y="37084"/>
                  </a:moveTo>
                  <a:lnTo>
                    <a:pt x="72974" y="37084"/>
                  </a:lnTo>
                  <a:lnTo>
                    <a:pt x="72974" y="43434"/>
                  </a:lnTo>
                  <a:lnTo>
                    <a:pt x="9198610" y="43434"/>
                  </a:lnTo>
                  <a:lnTo>
                    <a:pt x="9198610" y="7259574"/>
                  </a:lnTo>
                  <a:lnTo>
                    <a:pt x="72974" y="7259574"/>
                  </a:lnTo>
                  <a:lnTo>
                    <a:pt x="72974" y="7265924"/>
                  </a:lnTo>
                  <a:lnTo>
                    <a:pt x="9210421" y="7265924"/>
                  </a:lnTo>
                  <a:lnTo>
                    <a:pt x="9210421" y="7259574"/>
                  </a:lnTo>
                  <a:lnTo>
                    <a:pt x="9210421" y="43434"/>
                  </a:lnTo>
                  <a:lnTo>
                    <a:pt x="9210421" y="37084"/>
                  </a:lnTo>
                  <a:close/>
                </a:path>
                <a:path w="9271635" h="7303134">
                  <a:moveTo>
                    <a:pt x="9271508" y="0"/>
                  </a:moveTo>
                  <a:lnTo>
                    <a:pt x="9222232" y="0"/>
                  </a:lnTo>
                  <a:lnTo>
                    <a:pt x="9222232" y="254"/>
                  </a:lnTo>
                  <a:lnTo>
                    <a:pt x="0" y="254"/>
                  </a:lnTo>
                  <a:lnTo>
                    <a:pt x="0" y="29464"/>
                  </a:lnTo>
                  <a:lnTo>
                    <a:pt x="0" y="7273544"/>
                  </a:lnTo>
                  <a:lnTo>
                    <a:pt x="0" y="7302754"/>
                  </a:lnTo>
                  <a:lnTo>
                    <a:pt x="9271508" y="7302754"/>
                  </a:lnTo>
                  <a:lnTo>
                    <a:pt x="9271508" y="7273544"/>
                  </a:lnTo>
                  <a:lnTo>
                    <a:pt x="49301" y="7273544"/>
                  </a:lnTo>
                  <a:lnTo>
                    <a:pt x="49301" y="29464"/>
                  </a:lnTo>
                  <a:lnTo>
                    <a:pt x="9222232" y="29464"/>
                  </a:lnTo>
                  <a:lnTo>
                    <a:pt x="9222232" y="7273277"/>
                  </a:lnTo>
                  <a:lnTo>
                    <a:pt x="9271508" y="7273277"/>
                  </a:lnTo>
                  <a:lnTo>
                    <a:pt x="9271508" y="0"/>
                  </a:lnTo>
                  <a:close/>
                </a:path>
              </a:pathLst>
            </a:custGeom>
            <a:solidFill>
              <a:srgbClr val="000000"/>
            </a:solidFill>
          </p:spPr>
          <p:txBody>
            <a:bodyPr wrap="square" lIns="0" tIns="0" rIns="0" bIns="0" rtlCol="0"/>
            <a:lstStyle/>
            <a:p>
              <a:endParaRPr/>
            </a:p>
          </p:txBody>
        </p:sp>
        <p:sp>
          <p:nvSpPr>
            <p:cNvPr id="5" name="object 5"/>
            <p:cNvSpPr/>
            <p:nvPr/>
          </p:nvSpPr>
          <p:spPr>
            <a:xfrm>
              <a:off x="762000" y="2438400"/>
              <a:ext cx="8686800" cy="4495800"/>
            </a:xfrm>
            <a:prstGeom prst="rect">
              <a:avLst/>
            </a:prstGeom>
            <a:blipFill>
              <a:blip r:embed="rId3" cstate="print"/>
              <a:stretch>
                <a:fillRect/>
              </a:stretch>
            </a:blipFill>
          </p:spPr>
          <p:txBody>
            <a:bodyPr wrap="square" lIns="0" tIns="0" rIns="0" bIns="0" rtlCol="0"/>
            <a:lstStyle/>
            <a:p>
              <a:endParaRPr/>
            </a:p>
          </p:txBody>
        </p:sp>
      </p:grpSp>
      <p:sp>
        <p:nvSpPr>
          <p:cNvPr id="6" name="object 6"/>
          <p:cNvSpPr txBox="1"/>
          <p:nvPr/>
        </p:nvSpPr>
        <p:spPr>
          <a:xfrm>
            <a:off x="761803" y="706927"/>
            <a:ext cx="2480946" cy="503884"/>
          </a:xfrm>
          <a:prstGeom prst="rect">
            <a:avLst/>
          </a:prstGeom>
        </p:spPr>
        <p:txBody>
          <a:bodyPr vert="horz" wrap="square" lIns="0" tIns="11331" rIns="0" bIns="0" rtlCol="0">
            <a:spAutoFit/>
          </a:bodyPr>
          <a:lstStyle/>
          <a:p>
            <a:pPr marL="12600">
              <a:spcBef>
                <a:spcPts val="90"/>
              </a:spcBef>
            </a:pPr>
            <a:r>
              <a:rPr sz="3200" spc="-5" dirty="0">
                <a:latin typeface="Arial"/>
                <a:cs typeface="Arial"/>
              </a:rPr>
              <a:t>Page</a:t>
            </a:r>
            <a:r>
              <a:rPr sz="3200" spc="-70" dirty="0">
                <a:latin typeface="Arial"/>
                <a:cs typeface="Arial"/>
              </a:rPr>
              <a:t> </a:t>
            </a:r>
            <a:r>
              <a:rPr sz="3200" spc="-10" dirty="0">
                <a:latin typeface="Arial"/>
                <a:cs typeface="Arial"/>
              </a:rPr>
              <a:t>layouts:</a:t>
            </a:r>
            <a:endParaRPr sz="3200" dirty="0">
              <a:latin typeface="Arial"/>
              <a:cs typeface="Arial"/>
            </a:endParaRPr>
          </a:p>
        </p:txBody>
      </p:sp>
      <p:sp>
        <p:nvSpPr>
          <p:cNvPr id="7" name="object 7"/>
          <p:cNvSpPr txBox="1"/>
          <p:nvPr/>
        </p:nvSpPr>
        <p:spPr>
          <a:xfrm>
            <a:off x="761796" y="1286425"/>
            <a:ext cx="2463800" cy="428863"/>
          </a:xfrm>
          <a:prstGeom prst="rect">
            <a:avLst/>
          </a:prstGeom>
        </p:spPr>
        <p:txBody>
          <a:bodyPr vert="horz" wrap="square" lIns="0" tIns="13235" rIns="0" bIns="0" rtlCol="0">
            <a:spAutoFit/>
          </a:bodyPr>
          <a:lstStyle/>
          <a:p>
            <a:pPr marL="12600">
              <a:spcBef>
                <a:spcPts val="105"/>
              </a:spcBef>
            </a:pPr>
            <a:r>
              <a:rPr sz="2700" dirty="0">
                <a:latin typeface="Arial"/>
                <a:cs typeface="Arial"/>
              </a:rPr>
              <a:t>2. Login</a:t>
            </a:r>
            <a:r>
              <a:rPr sz="2700" spc="-90" dirty="0">
                <a:latin typeface="Arial"/>
                <a:cs typeface="Arial"/>
              </a:rPr>
              <a:t> </a:t>
            </a:r>
            <a:r>
              <a:rPr sz="2700" spc="5" dirty="0">
                <a:latin typeface="Arial"/>
                <a:cs typeface="Arial"/>
              </a:rPr>
              <a:t>screen</a:t>
            </a:r>
            <a:endParaRPr sz="2700" dirty="0">
              <a:latin typeface="Arial"/>
              <a:cs typeface="Arial"/>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0058400" cy="7772400"/>
          </a:xfrm>
          <a:prstGeom prst="rect">
            <a:avLst/>
          </a:prstGeom>
          <a:blipFill>
            <a:blip r:embed="rId2" cstate="print"/>
            <a:stretch>
              <a:fillRect/>
            </a:stretch>
          </a:blipFill>
        </p:spPr>
        <p:txBody>
          <a:bodyPr wrap="square" lIns="0" tIns="0" rIns="0" bIns="0" rtlCol="0"/>
          <a:lstStyle/>
          <a:p>
            <a:endParaRPr/>
          </a:p>
        </p:txBody>
      </p:sp>
      <p:grpSp>
        <p:nvGrpSpPr>
          <p:cNvPr id="3" name="object 3"/>
          <p:cNvGrpSpPr/>
          <p:nvPr/>
        </p:nvGrpSpPr>
        <p:grpSpPr>
          <a:xfrm>
            <a:off x="393279" y="234695"/>
            <a:ext cx="9271635" cy="7303134"/>
            <a:chOff x="393191" y="234695"/>
            <a:chExt cx="9271635" cy="7303134"/>
          </a:xfrm>
        </p:grpSpPr>
        <p:sp>
          <p:nvSpPr>
            <p:cNvPr id="4" name="object 4"/>
            <p:cNvSpPr/>
            <p:nvPr/>
          </p:nvSpPr>
          <p:spPr>
            <a:xfrm>
              <a:off x="393192" y="234695"/>
              <a:ext cx="9271635" cy="7303134"/>
            </a:xfrm>
            <a:custGeom>
              <a:avLst/>
              <a:gdLst/>
              <a:ahLst/>
              <a:cxnLst/>
              <a:rect l="l" t="t" r="r" b="b"/>
              <a:pathLst>
                <a:path w="9271635" h="7303134">
                  <a:moveTo>
                    <a:pt x="72948" y="36474"/>
                  </a:moveTo>
                  <a:lnTo>
                    <a:pt x="61137" y="36474"/>
                  </a:lnTo>
                  <a:lnTo>
                    <a:pt x="61137" y="7266203"/>
                  </a:lnTo>
                  <a:lnTo>
                    <a:pt x="72948" y="7266203"/>
                  </a:lnTo>
                  <a:lnTo>
                    <a:pt x="72948" y="36474"/>
                  </a:lnTo>
                  <a:close/>
                </a:path>
                <a:path w="9271635" h="7303134">
                  <a:moveTo>
                    <a:pt x="9210421" y="37084"/>
                  </a:moveTo>
                  <a:lnTo>
                    <a:pt x="72974" y="37084"/>
                  </a:lnTo>
                  <a:lnTo>
                    <a:pt x="72974" y="43434"/>
                  </a:lnTo>
                  <a:lnTo>
                    <a:pt x="9198610" y="43434"/>
                  </a:lnTo>
                  <a:lnTo>
                    <a:pt x="9198610" y="7259574"/>
                  </a:lnTo>
                  <a:lnTo>
                    <a:pt x="72974" y="7259574"/>
                  </a:lnTo>
                  <a:lnTo>
                    <a:pt x="72974" y="7265924"/>
                  </a:lnTo>
                  <a:lnTo>
                    <a:pt x="9210421" y="7265924"/>
                  </a:lnTo>
                  <a:lnTo>
                    <a:pt x="9210421" y="7259574"/>
                  </a:lnTo>
                  <a:lnTo>
                    <a:pt x="9210421" y="43434"/>
                  </a:lnTo>
                  <a:lnTo>
                    <a:pt x="9210421" y="37084"/>
                  </a:lnTo>
                  <a:close/>
                </a:path>
                <a:path w="9271635" h="7303134">
                  <a:moveTo>
                    <a:pt x="9271508" y="0"/>
                  </a:moveTo>
                  <a:lnTo>
                    <a:pt x="9222232" y="0"/>
                  </a:lnTo>
                  <a:lnTo>
                    <a:pt x="9222232" y="254"/>
                  </a:lnTo>
                  <a:lnTo>
                    <a:pt x="0" y="254"/>
                  </a:lnTo>
                  <a:lnTo>
                    <a:pt x="0" y="29464"/>
                  </a:lnTo>
                  <a:lnTo>
                    <a:pt x="0" y="7273544"/>
                  </a:lnTo>
                  <a:lnTo>
                    <a:pt x="0" y="7302754"/>
                  </a:lnTo>
                  <a:lnTo>
                    <a:pt x="9271508" y="7302754"/>
                  </a:lnTo>
                  <a:lnTo>
                    <a:pt x="9271508" y="7273544"/>
                  </a:lnTo>
                  <a:lnTo>
                    <a:pt x="49301" y="7273544"/>
                  </a:lnTo>
                  <a:lnTo>
                    <a:pt x="49301" y="29464"/>
                  </a:lnTo>
                  <a:lnTo>
                    <a:pt x="9222232" y="29464"/>
                  </a:lnTo>
                  <a:lnTo>
                    <a:pt x="9222232" y="7273277"/>
                  </a:lnTo>
                  <a:lnTo>
                    <a:pt x="9271508" y="7273277"/>
                  </a:lnTo>
                  <a:lnTo>
                    <a:pt x="9271508" y="0"/>
                  </a:lnTo>
                  <a:close/>
                </a:path>
              </a:pathLst>
            </a:custGeom>
            <a:solidFill>
              <a:srgbClr val="000000"/>
            </a:solidFill>
          </p:spPr>
          <p:txBody>
            <a:bodyPr wrap="square" lIns="0" tIns="0" rIns="0" bIns="0" rtlCol="0"/>
            <a:lstStyle/>
            <a:p>
              <a:endParaRPr/>
            </a:p>
          </p:txBody>
        </p:sp>
        <p:sp>
          <p:nvSpPr>
            <p:cNvPr id="5" name="object 5"/>
            <p:cNvSpPr/>
            <p:nvPr/>
          </p:nvSpPr>
          <p:spPr>
            <a:xfrm>
              <a:off x="533399" y="2514600"/>
              <a:ext cx="9128760" cy="4809744"/>
            </a:xfrm>
            <a:prstGeom prst="rect">
              <a:avLst/>
            </a:prstGeom>
            <a:blipFill>
              <a:blip r:embed="rId3" cstate="print"/>
              <a:stretch>
                <a:fillRect/>
              </a:stretch>
            </a:blipFill>
          </p:spPr>
          <p:txBody>
            <a:bodyPr wrap="square" lIns="0" tIns="0" rIns="0" bIns="0" rtlCol="0"/>
            <a:lstStyle/>
            <a:p>
              <a:endParaRPr/>
            </a:p>
          </p:txBody>
        </p:sp>
      </p:grpSp>
      <p:sp>
        <p:nvSpPr>
          <p:cNvPr id="6" name="object 6"/>
          <p:cNvSpPr txBox="1"/>
          <p:nvPr/>
        </p:nvSpPr>
        <p:spPr>
          <a:xfrm>
            <a:off x="761803" y="706927"/>
            <a:ext cx="2480946" cy="503884"/>
          </a:xfrm>
          <a:prstGeom prst="rect">
            <a:avLst/>
          </a:prstGeom>
        </p:spPr>
        <p:txBody>
          <a:bodyPr vert="horz" wrap="square" lIns="0" tIns="11331" rIns="0" bIns="0" rtlCol="0">
            <a:spAutoFit/>
          </a:bodyPr>
          <a:lstStyle/>
          <a:p>
            <a:pPr marL="12600">
              <a:spcBef>
                <a:spcPts val="90"/>
              </a:spcBef>
            </a:pPr>
            <a:r>
              <a:rPr sz="3200" spc="-5" dirty="0">
                <a:latin typeface="Arial"/>
                <a:cs typeface="Arial"/>
              </a:rPr>
              <a:t>Page</a:t>
            </a:r>
            <a:r>
              <a:rPr sz="3200" spc="-70" dirty="0">
                <a:latin typeface="Arial"/>
                <a:cs typeface="Arial"/>
              </a:rPr>
              <a:t> </a:t>
            </a:r>
            <a:r>
              <a:rPr sz="3200" spc="-10" dirty="0">
                <a:latin typeface="Arial"/>
                <a:cs typeface="Arial"/>
              </a:rPr>
              <a:t>layouts:</a:t>
            </a:r>
            <a:endParaRPr sz="3200" dirty="0">
              <a:latin typeface="Arial"/>
              <a:cs typeface="Arial"/>
            </a:endParaRPr>
          </a:p>
        </p:txBody>
      </p:sp>
      <p:sp>
        <p:nvSpPr>
          <p:cNvPr id="7" name="object 7"/>
          <p:cNvSpPr txBox="1"/>
          <p:nvPr/>
        </p:nvSpPr>
        <p:spPr>
          <a:xfrm>
            <a:off x="761796" y="1286425"/>
            <a:ext cx="3176270" cy="428863"/>
          </a:xfrm>
          <a:prstGeom prst="rect">
            <a:avLst/>
          </a:prstGeom>
        </p:spPr>
        <p:txBody>
          <a:bodyPr vert="horz" wrap="square" lIns="0" tIns="13235" rIns="0" bIns="0" rtlCol="0">
            <a:spAutoFit/>
          </a:bodyPr>
          <a:lstStyle/>
          <a:p>
            <a:pPr marL="12600">
              <a:spcBef>
                <a:spcPts val="105"/>
              </a:spcBef>
            </a:pPr>
            <a:r>
              <a:rPr sz="2700" dirty="0">
                <a:latin typeface="Arial"/>
                <a:cs typeface="Arial"/>
              </a:rPr>
              <a:t>3. </a:t>
            </a:r>
            <a:r>
              <a:rPr sz="2700" spc="5" dirty="0">
                <a:latin typeface="Arial"/>
                <a:cs typeface="Arial"/>
              </a:rPr>
              <a:t>Outro/end</a:t>
            </a:r>
            <a:r>
              <a:rPr sz="2700" spc="-130" dirty="0">
                <a:latin typeface="Arial"/>
                <a:cs typeface="Arial"/>
              </a:rPr>
              <a:t> </a:t>
            </a:r>
            <a:r>
              <a:rPr sz="2700" spc="5" dirty="0">
                <a:latin typeface="Arial"/>
                <a:cs typeface="Arial"/>
              </a:rPr>
              <a:t>screen</a:t>
            </a:r>
            <a:endParaRPr sz="2700" dirty="0">
              <a:latin typeface="Arial"/>
              <a:cs typeface="Arial"/>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0058400" cy="7772400"/>
          </a:xfrm>
          <a:prstGeom prst="rect">
            <a:avLst/>
          </a:prstGeom>
          <a:blipFill>
            <a:blip r:embed="rId2" cstate="print"/>
            <a:stretch>
              <a:fillRect/>
            </a:stretch>
          </a:blipFill>
        </p:spPr>
        <p:txBody>
          <a:bodyPr wrap="square" lIns="0" tIns="0" rIns="0" bIns="0" rtlCol="0"/>
          <a:lstStyle/>
          <a:p>
            <a:endParaRPr/>
          </a:p>
        </p:txBody>
      </p:sp>
      <p:grpSp>
        <p:nvGrpSpPr>
          <p:cNvPr id="3" name="object 3"/>
          <p:cNvGrpSpPr/>
          <p:nvPr/>
        </p:nvGrpSpPr>
        <p:grpSpPr>
          <a:xfrm>
            <a:off x="393279" y="234695"/>
            <a:ext cx="9271635" cy="7303134"/>
            <a:chOff x="393191" y="234695"/>
            <a:chExt cx="9271635" cy="7303134"/>
          </a:xfrm>
        </p:grpSpPr>
        <p:sp>
          <p:nvSpPr>
            <p:cNvPr id="4" name="object 4"/>
            <p:cNvSpPr/>
            <p:nvPr/>
          </p:nvSpPr>
          <p:spPr>
            <a:xfrm>
              <a:off x="393192" y="234695"/>
              <a:ext cx="9271635" cy="7303134"/>
            </a:xfrm>
            <a:custGeom>
              <a:avLst/>
              <a:gdLst/>
              <a:ahLst/>
              <a:cxnLst/>
              <a:rect l="l" t="t" r="r" b="b"/>
              <a:pathLst>
                <a:path w="9271635" h="7303134">
                  <a:moveTo>
                    <a:pt x="72948" y="36474"/>
                  </a:moveTo>
                  <a:lnTo>
                    <a:pt x="61137" y="36474"/>
                  </a:lnTo>
                  <a:lnTo>
                    <a:pt x="61137" y="7266203"/>
                  </a:lnTo>
                  <a:lnTo>
                    <a:pt x="72948" y="7266203"/>
                  </a:lnTo>
                  <a:lnTo>
                    <a:pt x="72948" y="36474"/>
                  </a:lnTo>
                  <a:close/>
                </a:path>
                <a:path w="9271635" h="7303134">
                  <a:moveTo>
                    <a:pt x="9210421" y="37084"/>
                  </a:moveTo>
                  <a:lnTo>
                    <a:pt x="72974" y="37084"/>
                  </a:lnTo>
                  <a:lnTo>
                    <a:pt x="72974" y="43434"/>
                  </a:lnTo>
                  <a:lnTo>
                    <a:pt x="9198610" y="43434"/>
                  </a:lnTo>
                  <a:lnTo>
                    <a:pt x="9198610" y="7259574"/>
                  </a:lnTo>
                  <a:lnTo>
                    <a:pt x="72974" y="7259574"/>
                  </a:lnTo>
                  <a:lnTo>
                    <a:pt x="72974" y="7265924"/>
                  </a:lnTo>
                  <a:lnTo>
                    <a:pt x="9210421" y="7265924"/>
                  </a:lnTo>
                  <a:lnTo>
                    <a:pt x="9210421" y="7259574"/>
                  </a:lnTo>
                  <a:lnTo>
                    <a:pt x="9210421" y="43434"/>
                  </a:lnTo>
                  <a:lnTo>
                    <a:pt x="9210421" y="37084"/>
                  </a:lnTo>
                  <a:close/>
                </a:path>
                <a:path w="9271635" h="7303134">
                  <a:moveTo>
                    <a:pt x="9271508" y="0"/>
                  </a:moveTo>
                  <a:lnTo>
                    <a:pt x="9222232" y="0"/>
                  </a:lnTo>
                  <a:lnTo>
                    <a:pt x="9222232" y="254"/>
                  </a:lnTo>
                  <a:lnTo>
                    <a:pt x="0" y="254"/>
                  </a:lnTo>
                  <a:lnTo>
                    <a:pt x="0" y="29464"/>
                  </a:lnTo>
                  <a:lnTo>
                    <a:pt x="0" y="7273544"/>
                  </a:lnTo>
                  <a:lnTo>
                    <a:pt x="0" y="7302754"/>
                  </a:lnTo>
                  <a:lnTo>
                    <a:pt x="9271508" y="7302754"/>
                  </a:lnTo>
                  <a:lnTo>
                    <a:pt x="9271508" y="7273544"/>
                  </a:lnTo>
                  <a:lnTo>
                    <a:pt x="49301" y="7273544"/>
                  </a:lnTo>
                  <a:lnTo>
                    <a:pt x="49301" y="29464"/>
                  </a:lnTo>
                  <a:lnTo>
                    <a:pt x="9222232" y="29464"/>
                  </a:lnTo>
                  <a:lnTo>
                    <a:pt x="9222232" y="7273277"/>
                  </a:lnTo>
                  <a:lnTo>
                    <a:pt x="9271508" y="7273277"/>
                  </a:lnTo>
                  <a:lnTo>
                    <a:pt x="9271508" y="0"/>
                  </a:lnTo>
                  <a:close/>
                </a:path>
              </a:pathLst>
            </a:custGeom>
            <a:solidFill>
              <a:srgbClr val="000000"/>
            </a:solidFill>
          </p:spPr>
          <p:txBody>
            <a:bodyPr wrap="square" lIns="0" tIns="0" rIns="0" bIns="0" rtlCol="0"/>
            <a:lstStyle/>
            <a:p>
              <a:endParaRPr/>
            </a:p>
          </p:txBody>
        </p:sp>
        <p:sp>
          <p:nvSpPr>
            <p:cNvPr id="5" name="object 5"/>
            <p:cNvSpPr/>
            <p:nvPr/>
          </p:nvSpPr>
          <p:spPr>
            <a:xfrm>
              <a:off x="807719" y="2136647"/>
              <a:ext cx="8442960" cy="4340352"/>
            </a:xfrm>
            <a:prstGeom prst="rect">
              <a:avLst/>
            </a:prstGeom>
            <a:blipFill>
              <a:blip r:embed="rId3" cstate="print"/>
              <a:stretch>
                <a:fillRect/>
              </a:stretch>
            </a:blipFill>
          </p:spPr>
          <p:txBody>
            <a:bodyPr wrap="square" lIns="0" tIns="0" rIns="0" bIns="0" rtlCol="0"/>
            <a:lstStyle/>
            <a:p>
              <a:endParaRPr/>
            </a:p>
          </p:txBody>
        </p:sp>
      </p:grpSp>
      <p:sp>
        <p:nvSpPr>
          <p:cNvPr id="6" name="object 6"/>
          <p:cNvSpPr txBox="1"/>
          <p:nvPr/>
        </p:nvSpPr>
        <p:spPr>
          <a:xfrm>
            <a:off x="761803" y="706927"/>
            <a:ext cx="2480946" cy="503884"/>
          </a:xfrm>
          <a:prstGeom prst="rect">
            <a:avLst/>
          </a:prstGeom>
        </p:spPr>
        <p:txBody>
          <a:bodyPr vert="horz" wrap="square" lIns="0" tIns="11331" rIns="0" bIns="0" rtlCol="0">
            <a:spAutoFit/>
          </a:bodyPr>
          <a:lstStyle/>
          <a:p>
            <a:pPr marL="12600">
              <a:spcBef>
                <a:spcPts val="90"/>
              </a:spcBef>
            </a:pPr>
            <a:r>
              <a:rPr sz="3200" spc="-5" dirty="0">
                <a:latin typeface="Arial"/>
                <a:cs typeface="Arial"/>
              </a:rPr>
              <a:t>Page</a:t>
            </a:r>
            <a:r>
              <a:rPr sz="3200" spc="-70" dirty="0">
                <a:latin typeface="Arial"/>
                <a:cs typeface="Arial"/>
              </a:rPr>
              <a:t> </a:t>
            </a:r>
            <a:r>
              <a:rPr sz="3200" spc="-10" dirty="0">
                <a:latin typeface="Arial"/>
                <a:cs typeface="Arial"/>
              </a:rPr>
              <a:t>layouts:</a:t>
            </a:r>
            <a:endParaRPr sz="3200" dirty="0">
              <a:latin typeface="Arial"/>
              <a:cs typeface="Arial"/>
            </a:endParaRPr>
          </a:p>
        </p:txBody>
      </p:sp>
      <p:sp>
        <p:nvSpPr>
          <p:cNvPr id="7" name="object 7"/>
          <p:cNvSpPr txBox="1"/>
          <p:nvPr/>
        </p:nvSpPr>
        <p:spPr>
          <a:xfrm>
            <a:off x="761796" y="1286425"/>
            <a:ext cx="3452495" cy="428863"/>
          </a:xfrm>
          <a:prstGeom prst="rect">
            <a:avLst/>
          </a:prstGeom>
        </p:spPr>
        <p:txBody>
          <a:bodyPr vert="horz" wrap="square" lIns="0" tIns="13235" rIns="0" bIns="0" rtlCol="0">
            <a:spAutoFit/>
          </a:bodyPr>
          <a:lstStyle/>
          <a:p>
            <a:pPr marL="12600">
              <a:spcBef>
                <a:spcPts val="105"/>
              </a:spcBef>
            </a:pPr>
            <a:r>
              <a:rPr sz="2700" dirty="0">
                <a:latin typeface="Arial"/>
                <a:cs typeface="Arial"/>
              </a:rPr>
              <a:t>4. </a:t>
            </a:r>
            <a:r>
              <a:rPr sz="2700" spc="5" dirty="0">
                <a:latin typeface="Arial"/>
                <a:cs typeface="Arial"/>
              </a:rPr>
              <a:t>Introduction</a:t>
            </a:r>
            <a:r>
              <a:rPr sz="2700" spc="-150" dirty="0">
                <a:latin typeface="Arial"/>
                <a:cs typeface="Arial"/>
              </a:rPr>
              <a:t> </a:t>
            </a:r>
            <a:r>
              <a:rPr sz="2700" spc="5" dirty="0">
                <a:latin typeface="Arial"/>
                <a:cs typeface="Arial"/>
              </a:rPr>
              <a:t>screen</a:t>
            </a:r>
            <a:endParaRPr sz="2700" dirty="0">
              <a:latin typeface="Arial"/>
              <a:cs typeface="Arial"/>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0058400" cy="7772400"/>
          </a:xfrm>
          <a:prstGeom prst="rect">
            <a:avLst/>
          </a:prstGeom>
          <a:blipFill>
            <a:blip r:embed="rId2" cstate="print"/>
            <a:stretch>
              <a:fillRect/>
            </a:stretch>
          </a:blipFill>
        </p:spPr>
        <p:txBody>
          <a:bodyPr wrap="square" lIns="0" tIns="0" rIns="0" bIns="0" rtlCol="0"/>
          <a:lstStyle/>
          <a:p>
            <a:endParaRPr/>
          </a:p>
        </p:txBody>
      </p:sp>
      <p:grpSp>
        <p:nvGrpSpPr>
          <p:cNvPr id="3" name="object 3"/>
          <p:cNvGrpSpPr/>
          <p:nvPr/>
        </p:nvGrpSpPr>
        <p:grpSpPr>
          <a:xfrm>
            <a:off x="393279" y="234695"/>
            <a:ext cx="9271635" cy="7303134"/>
            <a:chOff x="393191" y="234695"/>
            <a:chExt cx="9271635" cy="7303134"/>
          </a:xfrm>
        </p:grpSpPr>
        <p:sp>
          <p:nvSpPr>
            <p:cNvPr id="4" name="object 4"/>
            <p:cNvSpPr/>
            <p:nvPr/>
          </p:nvSpPr>
          <p:spPr>
            <a:xfrm>
              <a:off x="393192" y="234695"/>
              <a:ext cx="9271635" cy="7303134"/>
            </a:xfrm>
            <a:custGeom>
              <a:avLst/>
              <a:gdLst/>
              <a:ahLst/>
              <a:cxnLst/>
              <a:rect l="l" t="t" r="r" b="b"/>
              <a:pathLst>
                <a:path w="9271635" h="7303134">
                  <a:moveTo>
                    <a:pt x="72948" y="36474"/>
                  </a:moveTo>
                  <a:lnTo>
                    <a:pt x="61137" y="36474"/>
                  </a:lnTo>
                  <a:lnTo>
                    <a:pt x="61137" y="7266203"/>
                  </a:lnTo>
                  <a:lnTo>
                    <a:pt x="72948" y="7266203"/>
                  </a:lnTo>
                  <a:lnTo>
                    <a:pt x="72948" y="36474"/>
                  </a:lnTo>
                  <a:close/>
                </a:path>
                <a:path w="9271635" h="7303134">
                  <a:moveTo>
                    <a:pt x="9210421" y="37084"/>
                  </a:moveTo>
                  <a:lnTo>
                    <a:pt x="72974" y="37084"/>
                  </a:lnTo>
                  <a:lnTo>
                    <a:pt x="72974" y="43434"/>
                  </a:lnTo>
                  <a:lnTo>
                    <a:pt x="9198610" y="43434"/>
                  </a:lnTo>
                  <a:lnTo>
                    <a:pt x="9198610" y="7259574"/>
                  </a:lnTo>
                  <a:lnTo>
                    <a:pt x="72974" y="7259574"/>
                  </a:lnTo>
                  <a:lnTo>
                    <a:pt x="72974" y="7265924"/>
                  </a:lnTo>
                  <a:lnTo>
                    <a:pt x="9210421" y="7265924"/>
                  </a:lnTo>
                  <a:lnTo>
                    <a:pt x="9210421" y="7259574"/>
                  </a:lnTo>
                  <a:lnTo>
                    <a:pt x="9210421" y="43434"/>
                  </a:lnTo>
                  <a:lnTo>
                    <a:pt x="9210421" y="37084"/>
                  </a:lnTo>
                  <a:close/>
                </a:path>
                <a:path w="9271635" h="7303134">
                  <a:moveTo>
                    <a:pt x="9271508" y="0"/>
                  </a:moveTo>
                  <a:lnTo>
                    <a:pt x="9222232" y="0"/>
                  </a:lnTo>
                  <a:lnTo>
                    <a:pt x="9222232" y="254"/>
                  </a:lnTo>
                  <a:lnTo>
                    <a:pt x="0" y="254"/>
                  </a:lnTo>
                  <a:lnTo>
                    <a:pt x="0" y="29464"/>
                  </a:lnTo>
                  <a:lnTo>
                    <a:pt x="0" y="7273544"/>
                  </a:lnTo>
                  <a:lnTo>
                    <a:pt x="0" y="7302754"/>
                  </a:lnTo>
                  <a:lnTo>
                    <a:pt x="9271508" y="7302754"/>
                  </a:lnTo>
                  <a:lnTo>
                    <a:pt x="9271508" y="7273544"/>
                  </a:lnTo>
                  <a:lnTo>
                    <a:pt x="49301" y="7273544"/>
                  </a:lnTo>
                  <a:lnTo>
                    <a:pt x="49301" y="29464"/>
                  </a:lnTo>
                  <a:lnTo>
                    <a:pt x="9222232" y="29464"/>
                  </a:lnTo>
                  <a:lnTo>
                    <a:pt x="9222232" y="7273277"/>
                  </a:lnTo>
                  <a:lnTo>
                    <a:pt x="9271508" y="7273277"/>
                  </a:lnTo>
                  <a:lnTo>
                    <a:pt x="9271508" y="0"/>
                  </a:lnTo>
                  <a:close/>
                </a:path>
              </a:pathLst>
            </a:custGeom>
            <a:solidFill>
              <a:srgbClr val="000000"/>
            </a:solidFill>
          </p:spPr>
          <p:txBody>
            <a:bodyPr wrap="square" lIns="0" tIns="0" rIns="0" bIns="0" rtlCol="0"/>
            <a:lstStyle/>
            <a:p>
              <a:endParaRPr/>
            </a:p>
          </p:txBody>
        </p:sp>
        <p:sp>
          <p:nvSpPr>
            <p:cNvPr id="5" name="object 5"/>
            <p:cNvSpPr/>
            <p:nvPr/>
          </p:nvSpPr>
          <p:spPr>
            <a:xfrm>
              <a:off x="762000" y="1981200"/>
              <a:ext cx="7757159" cy="4681728"/>
            </a:xfrm>
            <a:prstGeom prst="rect">
              <a:avLst/>
            </a:prstGeom>
            <a:blipFill>
              <a:blip r:embed="rId3" cstate="print"/>
              <a:stretch>
                <a:fillRect/>
              </a:stretch>
            </a:blipFill>
          </p:spPr>
          <p:txBody>
            <a:bodyPr wrap="square" lIns="0" tIns="0" rIns="0" bIns="0" rtlCol="0"/>
            <a:lstStyle/>
            <a:p>
              <a:endParaRPr/>
            </a:p>
          </p:txBody>
        </p:sp>
      </p:grpSp>
      <p:sp>
        <p:nvSpPr>
          <p:cNvPr id="6" name="object 6"/>
          <p:cNvSpPr txBox="1"/>
          <p:nvPr/>
        </p:nvSpPr>
        <p:spPr>
          <a:xfrm>
            <a:off x="761803" y="706927"/>
            <a:ext cx="2480946" cy="503884"/>
          </a:xfrm>
          <a:prstGeom prst="rect">
            <a:avLst/>
          </a:prstGeom>
        </p:spPr>
        <p:txBody>
          <a:bodyPr vert="horz" wrap="square" lIns="0" tIns="11331" rIns="0" bIns="0" rtlCol="0">
            <a:spAutoFit/>
          </a:bodyPr>
          <a:lstStyle/>
          <a:p>
            <a:pPr marL="12600">
              <a:spcBef>
                <a:spcPts val="90"/>
              </a:spcBef>
            </a:pPr>
            <a:r>
              <a:rPr sz="3200" spc="-5" dirty="0">
                <a:latin typeface="Arial"/>
                <a:cs typeface="Arial"/>
              </a:rPr>
              <a:t>Page</a:t>
            </a:r>
            <a:r>
              <a:rPr sz="3200" spc="-70" dirty="0">
                <a:latin typeface="Arial"/>
                <a:cs typeface="Arial"/>
              </a:rPr>
              <a:t> </a:t>
            </a:r>
            <a:r>
              <a:rPr sz="3200" spc="-10" dirty="0">
                <a:latin typeface="Arial"/>
                <a:cs typeface="Arial"/>
              </a:rPr>
              <a:t>layouts:</a:t>
            </a:r>
            <a:endParaRPr sz="3200" dirty="0">
              <a:latin typeface="Arial"/>
              <a:cs typeface="Arial"/>
            </a:endParaRPr>
          </a:p>
        </p:txBody>
      </p:sp>
      <p:sp>
        <p:nvSpPr>
          <p:cNvPr id="7" name="object 7"/>
          <p:cNvSpPr txBox="1"/>
          <p:nvPr/>
        </p:nvSpPr>
        <p:spPr>
          <a:xfrm>
            <a:off x="761796" y="1286425"/>
            <a:ext cx="2759075" cy="428863"/>
          </a:xfrm>
          <a:prstGeom prst="rect">
            <a:avLst/>
          </a:prstGeom>
        </p:spPr>
        <p:txBody>
          <a:bodyPr vert="horz" wrap="square" lIns="0" tIns="13235" rIns="0" bIns="0" rtlCol="0">
            <a:spAutoFit/>
          </a:bodyPr>
          <a:lstStyle/>
          <a:p>
            <a:pPr marL="12600">
              <a:spcBef>
                <a:spcPts val="105"/>
              </a:spcBef>
            </a:pPr>
            <a:r>
              <a:rPr sz="2700" dirty="0">
                <a:latin typeface="Arial"/>
                <a:cs typeface="Arial"/>
              </a:rPr>
              <a:t>5. </a:t>
            </a:r>
            <a:r>
              <a:rPr sz="2700" spc="-10" dirty="0">
                <a:latin typeface="Arial"/>
                <a:cs typeface="Arial"/>
              </a:rPr>
              <a:t>Review</a:t>
            </a:r>
            <a:r>
              <a:rPr sz="2700" spc="-45" dirty="0">
                <a:latin typeface="Arial"/>
                <a:cs typeface="Arial"/>
              </a:rPr>
              <a:t> </a:t>
            </a:r>
            <a:r>
              <a:rPr sz="2700" spc="5" dirty="0">
                <a:latin typeface="Arial"/>
                <a:cs typeface="Arial"/>
              </a:rPr>
              <a:t>screen</a:t>
            </a:r>
            <a:endParaRPr sz="2700" dirty="0">
              <a:latin typeface="Arial"/>
              <a:cs typeface="Arial"/>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0058400" cy="7772400"/>
          </a:xfrm>
          <a:prstGeom prst="rect">
            <a:avLst/>
          </a:prstGeom>
          <a:blipFill>
            <a:blip r:embed="rId2" cstate="print"/>
            <a:stretch>
              <a:fillRect/>
            </a:stretch>
          </a:blipFill>
        </p:spPr>
        <p:txBody>
          <a:bodyPr wrap="square" lIns="0" tIns="0" rIns="0" bIns="0" rtlCol="0"/>
          <a:lstStyle/>
          <a:p>
            <a:endParaRPr/>
          </a:p>
        </p:txBody>
      </p:sp>
      <p:grpSp>
        <p:nvGrpSpPr>
          <p:cNvPr id="3" name="object 3"/>
          <p:cNvGrpSpPr/>
          <p:nvPr/>
        </p:nvGrpSpPr>
        <p:grpSpPr>
          <a:xfrm>
            <a:off x="393279" y="234695"/>
            <a:ext cx="9271635" cy="7303134"/>
            <a:chOff x="393191" y="234695"/>
            <a:chExt cx="9271635" cy="7303134"/>
          </a:xfrm>
        </p:grpSpPr>
        <p:sp>
          <p:nvSpPr>
            <p:cNvPr id="4" name="object 4"/>
            <p:cNvSpPr/>
            <p:nvPr/>
          </p:nvSpPr>
          <p:spPr>
            <a:xfrm>
              <a:off x="393192" y="234695"/>
              <a:ext cx="9271635" cy="7303134"/>
            </a:xfrm>
            <a:custGeom>
              <a:avLst/>
              <a:gdLst/>
              <a:ahLst/>
              <a:cxnLst/>
              <a:rect l="l" t="t" r="r" b="b"/>
              <a:pathLst>
                <a:path w="9271635" h="7303134">
                  <a:moveTo>
                    <a:pt x="72948" y="36474"/>
                  </a:moveTo>
                  <a:lnTo>
                    <a:pt x="61137" y="36474"/>
                  </a:lnTo>
                  <a:lnTo>
                    <a:pt x="61137" y="7266203"/>
                  </a:lnTo>
                  <a:lnTo>
                    <a:pt x="72948" y="7266203"/>
                  </a:lnTo>
                  <a:lnTo>
                    <a:pt x="72948" y="36474"/>
                  </a:lnTo>
                  <a:close/>
                </a:path>
                <a:path w="9271635" h="7303134">
                  <a:moveTo>
                    <a:pt x="9210421" y="37084"/>
                  </a:moveTo>
                  <a:lnTo>
                    <a:pt x="72974" y="37084"/>
                  </a:lnTo>
                  <a:lnTo>
                    <a:pt x="72974" y="43434"/>
                  </a:lnTo>
                  <a:lnTo>
                    <a:pt x="9198610" y="43434"/>
                  </a:lnTo>
                  <a:lnTo>
                    <a:pt x="9198610" y="7259574"/>
                  </a:lnTo>
                  <a:lnTo>
                    <a:pt x="72974" y="7259574"/>
                  </a:lnTo>
                  <a:lnTo>
                    <a:pt x="72974" y="7265924"/>
                  </a:lnTo>
                  <a:lnTo>
                    <a:pt x="9210421" y="7265924"/>
                  </a:lnTo>
                  <a:lnTo>
                    <a:pt x="9210421" y="7259574"/>
                  </a:lnTo>
                  <a:lnTo>
                    <a:pt x="9210421" y="43434"/>
                  </a:lnTo>
                  <a:lnTo>
                    <a:pt x="9210421" y="37084"/>
                  </a:lnTo>
                  <a:close/>
                </a:path>
                <a:path w="9271635" h="7303134">
                  <a:moveTo>
                    <a:pt x="9271508" y="0"/>
                  </a:moveTo>
                  <a:lnTo>
                    <a:pt x="9222232" y="0"/>
                  </a:lnTo>
                  <a:lnTo>
                    <a:pt x="9222232" y="254"/>
                  </a:lnTo>
                  <a:lnTo>
                    <a:pt x="0" y="254"/>
                  </a:lnTo>
                  <a:lnTo>
                    <a:pt x="0" y="29464"/>
                  </a:lnTo>
                  <a:lnTo>
                    <a:pt x="0" y="7273544"/>
                  </a:lnTo>
                  <a:lnTo>
                    <a:pt x="0" y="7302754"/>
                  </a:lnTo>
                  <a:lnTo>
                    <a:pt x="9271508" y="7302754"/>
                  </a:lnTo>
                  <a:lnTo>
                    <a:pt x="9271508" y="7273544"/>
                  </a:lnTo>
                  <a:lnTo>
                    <a:pt x="49301" y="7273544"/>
                  </a:lnTo>
                  <a:lnTo>
                    <a:pt x="49301" y="29464"/>
                  </a:lnTo>
                  <a:lnTo>
                    <a:pt x="9222232" y="29464"/>
                  </a:lnTo>
                  <a:lnTo>
                    <a:pt x="9222232" y="7273277"/>
                  </a:lnTo>
                  <a:lnTo>
                    <a:pt x="9271508" y="7273277"/>
                  </a:lnTo>
                  <a:lnTo>
                    <a:pt x="9271508" y="0"/>
                  </a:lnTo>
                  <a:close/>
                </a:path>
              </a:pathLst>
            </a:custGeom>
            <a:solidFill>
              <a:srgbClr val="000000"/>
            </a:solidFill>
          </p:spPr>
          <p:txBody>
            <a:bodyPr wrap="square" lIns="0" tIns="0" rIns="0" bIns="0" rtlCol="0"/>
            <a:lstStyle/>
            <a:p>
              <a:endParaRPr/>
            </a:p>
          </p:txBody>
        </p:sp>
        <p:sp>
          <p:nvSpPr>
            <p:cNvPr id="5" name="object 5"/>
            <p:cNvSpPr/>
            <p:nvPr/>
          </p:nvSpPr>
          <p:spPr>
            <a:xfrm>
              <a:off x="609600" y="2020823"/>
              <a:ext cx="8421624" cy="4913376"/>
            </a:xfrm>
            <a:prstGeom prst="rect">
              <a:avLst/>
            </a:prstGeom>
            <a:blipFill>
              <a:blip r:embed="rId3" cstate="print"/>
              <a:stretch>
                <a:fillRect/>
              </a:stretch>
            </a:blipFill>
          </p:spPr>
          <p:txBody>
            <a:bodyPr wrap="square" lIns="0" tIns="0" rIns="0" bIns="0" rtlCol="0"/>
            <a:lstStyle/>
            <a:p>
              <a:endParaRPr/>
            </a:p>
          </p:txBody>
        </p:sp>
      </p:grpSp>
      <p:sp>
        <p:nvSpPr>
          <p:cNvPr id="6" name="object 6"/>
          <p:cNvSpPr txBox="1"/>
          <p:nvPr/>
        </p:nvSpPr>
        <p:spPr>
          <a:xfrm>
            <a:off x="761803" y="706927"/>
            <a:ext cx="2480946" cy="503884"/>
          </a:xfrm>
          <a:prstGeom prst="rect">
            <a:avLst/>
          </a:prstGeom>
        </p:spPr>
        <p:txBody>
          <a:bodyPr vert="horz" wrap="square" lIns="0" tIns="11331" rIns="0" bIns="0" rtlCol="0">
            <a:spAutoFit/>
          </a:bodyPr>
          <a:lstStyle/>
          <a:p>
            <a:pPr marL="12600">
              <a:spcBef>
                <a:spcPts val="90"/>
              </a:spcBef>
            </a:pPr>
            <a:r>
              <a:rPr sz="3200" spc="-5" dirty="0">
                <a:latin typeface="Arial"/>
                <a:cs typeface="Arial"/>
              </a:rPr>
              <a:t>Page</a:t>
            </a:r>
            <a:r>
              <a:rPr sz="3200" spc="-70" dirty="0">
                <a:latin typeface="Arial"/>
                <a:cs typeface="Arial"/>
              </a:rPr>
              <a:t> </a:t>
            </a:r>
            <a:r>
              <a:rPr sz="3200" spc="-10" dirty="0">
                <a:latin typeface="Arial"/>
                <a:cs typeface="Arial"/>
              </a:rPr>
              <a:t>layouts:</a:t>
            </a:r>
            <a:endParaRPr sz="3200" dirty="0">
              <a:latin typeface="Arial"/>
              <a:cs typeface="Arial"/>
            </a:endParaRPr>
          </a:p>
        </p:txBody>
      </p:sp>
      <p:sp>
        <p:nvSpPr>
          <p:cNvPr id="7" name="object 7"/>
          <p:cNvSpPr txBox="1"/>
          <p:nvPr/>
        </p:nvSpPr>
        <p:spPr>
          <a:xfrm>
            <a:off x="761800" y="1286425"/>
            <a:ext cx="4425950" cy="428863"/>
          </a:xfrm>
          <a:prstGeom prst="rect">
            <a:avLst/>
          </a:prstGeom>
        </p:spPr>
        <p:txBody>
          <a:bodyPr vert="horz" wrap="square" lIns="0" tIns="13235" rIns="0" bIns="0" rtlCol="0">
            <a:spAutoFit/>
          </a:bodyPr>
          <a:lstStyle/>
          <a:p>
            <a:pPr marL="12600">
              <a:spcBef>
                <a:spcPts val="105"/>
              </a:spcBef>
            </a:pPr>
            <a:r>
              <a:rPr sz="2700" dirty="0">
                <a:latin typeface="Arial"/>
                <a:cs typeface="Arial"/>
              </a:rPr>
              <a:t>6. recommendations</a:t>
            </a:r>
            <a:r>
              <a:rPr sz="2700" spc="-55" dirty="0">
                <a:latin typeface="Arial"/>
                <a:cs typeface="Arial"/>
              </a:rPr>
              <a:t> </a:t>
            </a:r>
            <a:r>
              <a:rPr sz="2700" spc="5" dirty="0">
                <a:latin typeface="Arial"/>
                <a:cs typeface="Arial"/>
              </a:rPr>
              <a:t>screen</a:t>
            </a:r>
            <a:endParaRPr sz="2700" dirty="0">
              <a:latin typeface="Arial"/>
              <a:cs typeface="Arial"/>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0058400" cy="7772400"/>
          </a:xfrm>
          <a:prstGeom prst="rect">
            <a:avLst/>
          </a:prstGeom>
          <a:blipFill>
            <a:blip r:embed="rId2" cstate="print"/>
            <a:stretch>
              <a:fillRect/>
            </a:stretch>
          </a:blipFill>
        </p:spPr>
        <p:txBody>
          <a:bodyPr wrap="square" lIns="0" tIns="0" rIns="0" bIns="0" rtlCol="0"/>
          <a:lstStyle/>
          <a:p>
            <a:endParaRPr/>
          </a:p>
        </p:txBody>
      </p:sp>
      <p:grpSp>
        <p:nvGrpSpPr>
          <p:cNvPr id="3" name="object 3"/>
          <p:cNvGrpSpPr/>
          <p:nvPr/>
        </p:nvGrpSpPr>
        <p:grpSpPr>
          <a:xfrm>
            <a:off x="393279" y="234695"/>
            <a:ext cx="9271635" cy="7303134"/>
            <a:chOff x="393191" y="234695"/>
            <a:chExt cx="9271635" cy="7303134"/>
          </a:xfrm>
        </p:grpSpPr>
        <p:sp>
          <p:nvSpPr>
            <p:cNvPr id="4" name="object 4"/>
            <p:cNvSpPr/>
            <p:nvPr/>
          </p:nvSpPr>
          <p:spPr>
            <a:xfrm>
              <a:off x="393192" y="234695"/>
              <a:ext cx="9271635" cy="7303134"/>
            </a:xfrm>
            <a:custGeom>
              <a:avLst/>
              <a:gdLst/>
              <a:ahLst/>
              <a:cxnLst/>
              <a:rect l="l" t="t" r="r" b="b"/>
              <a:pathLst>
                <a:path w="9271635" h="7303134">
                  <a:moveTo>
                    <a:pt x="72948" y="36474"/>
                  </a:moveTo>
                  <a:lnTo>
                    <a:pt x="61137" y="36474"/>
                  </a:lnTo>
                  <a:lnTo>
                    <a:pt x="61137" y="7266203"/>
                  </a:lnTo>
                  <a:lnTo>
                    <a:pt x="72948" y="7266203"/>
                  </a:lnTo>
                  <a:lnTo>
                    <a:pt x="72948" y="36474"/>
                  </a:lnTo>
                  <a:close/>
                </a:path>
                <a:path w="9271635" h="7303134">
                  <a:moveTo>
                    <a:pt x="9210421" y="37084"/>
                  </a:moveTo>
                  <a:lnTo>
                    <a:pt x="72974" y="37084"/>
                  </a:lnTo>
                  <a:lnTo>
                    <a:pt x="72974" y="43434"/>
                  </a:lnTo>
                  <a:lnTo>
                    <a:pt x="9198610" y="43434"/>
                  </a:lnTo>
                  <a:lnTo>
                    <a:pt x="9198610" y="7259574"/>
                  </a:lnTo>
                  <a:lnTo>
                    <a:pt x="72974" y="7259574"/>
                  </a:lnTo>
                  <a:lnTo>
                    <a:pt x="72974" y="7265924"/>
                  </a:lnTo>
                  <a:lnTo>
                    <a:pt x="9210421" y="7265924"/>
                  </a:lnTo>
                  <a:lnTo>
                    <a:pt x="9210421" y="7259574"/>
                  </a:lnTo>
                  <a:lnTo>
                    <a:pt x="9210421" y="43434"/>
                  </a:lnTo>
                  <a:lnTo>
                    <a:pt x="9210421" y="37084"/>
                  </a:lnTo>
                  <a:close/>
                </a:path>
                <a:path w="9271635" h="7303134">
                  <a:moveTo>
                    <a:pt x="9271508" y="0"/>
                  </a:moveTo>
                  <a:lnTo>
                    <a:pt x="9222232" y="0"/>
                  </a:lnTo>
                  <a:lnTo>
                    <a:pt x="9222232" y="254"/>
                  </a:lnTo>
                  <a:lnTo>
                    <a:pt x="0" y="254"/>
                  </a:lnTo>
                  <a:lnTo>
                    <a:pt x="0" y="29464"/>
                  </a:lnTo>
                  <a:lnTo>
                    <a:pt x="0" y="7273544"/>
                  </a:lnTo>
                  <a:lnTo>
                    <a:pt x="0" y="7302754"/>
                  </a:lnTo>
                  <a:lnTo>
                    <a:pt x="9271508" y="7302754"/>
                  </a:lnTo>
                  <a:lnTo>
                    <a:pt x="9271508" y="7273544"/>
                  </a:lnTo>
                  <a:lnTo>
                    <a:pt x="49301" y="7273544"/>
                  </a:lnTo>
                  <a:lnTo>
                    <a:pt x="49301" y="29464"/>
                  </a:lnTo>
                  <a:lnTo>
                    <a:pt x="9222232" y="29464"/>
                  </a:lnTo>
                  <a:lnTo>
                    <a:pt x="9222232" y="7273277"/>
                  </a:lnTo>
                  <a:lnTo>
                    <a:pt x="9271508" y="7273277"/>
                  </a:lnTo>
                  <a:lnTo>
                    <a:pt x="9271508" y="0"/>
                  </a:lnTo>
                  <a:close/>
                </a:path>
              </a:pathLst>
            </a:custGeom>
            <a:solidFill>
              <a:srgbClr val="000000"/>
            </a:solidFill>
          </p:spPr>
          <p:txBody>
            <a:bodyPr wrap="square" lIns="0" tIns="0" rIns="0" bIns="0" rtlCol="0"/>
            <a:lstStyle/>
            <a:p>
              <a:endParaRPr/>
            </a:p>
          </p:txBody>
        </p:sp>
        <p:sp>
          <p:nvSpPr>
            <p:cNvPr id="5" name="object 5"/>
            <p:cNvSpPr/>
            <p:nvPr/>
          </p:nvSpPr>
          <p:spPr>
            <a:xfrm>
              <a:off x="765047" y="2697479"/>
              <a:ext cx="8528304" cy="3093720"/>
            </a:xfrm>
            <a:prstGeom prst="rect">
              <a:avLst/>
            </a:prstGeom>
            <a:blipFill>
              <a:blip r:embed="rId3" cstate="print"/>
              <a:stretch>
                <a:fillRect/>
              </a:stretch>
            </a:blipFill>
          </p:spPr>
          <p:txBody>
            <a:bodyPr wrap="square" lIns="0" tIns="0" rIns="0" bIns="0" rtlCol="0"/>
            <a:lstStyle/>
            <a:p>
              <a:endParaRPr/>
            </a:p>
          </p:txBody>
        </p:sp>
      </p:grpSp>
      <p:sp>
        <p:nvSpPr>
          <p:cNvPr id="6" name="object 6"/>
          <p:cNvSpPr txBox="1"/>
          <p:nvPr/>
        </p:nvSpPr>
        <p:spPr>
          <a:xfrm>
            <a:off x="761803" y="706927"/>
            <a:ext cx="2480946" cy="503884"/>
          </a:xfrm>
          <a:prstGeom prst="rect">
            <a:avLst/>
          </a:prstGeom>
        </p:spPr>
        <p:txBody>
          <a:bodyPr vert="horz" wrap="square" lIns="0" tIns="11331" rIns="0" bIns="0" rtlCol="0">
            <a:spAutoFit/>
          </a:bodyPr>
          <a:lstStyle/>
          <a:p>
            <a:pPr marL="12600">
              <a:spcBef>
                <a:spcPts val="90"/>
              </a:spcBef>
            </a:pPr>
            <a:r>
              <a:rPr sz="3200" spc="-5" dirty="0">
                <a:latin typeface="Arial"/>
                <a:cs typeface="Arial"/>
              </a:rPr>
              <a:t>Page</a:t>
            </a:r>
            <a:r>
              <a:rPr sz="3200" spc="-70" dirty="0">
                <a:latin typeface="Arial"/>
                <a:cs typeface="Arial"/>
              </a:rPr>
              <a:t> </a:t>
            </a:r>
            <a:r>
              <a:rPr sz="3200" spc="-10" dirty="0">
                <a:latin typeface="Arial"/>
                <a:cs typeface="Arial"/>
              </a:rPr>
              <a:t>layouts:</a:t>
            </a:r>
            <a:endParaRPr sz="3200" dirty="0">
              <a:latin typeface="Arial"/>
              <a:cs typeface="Arial"/>
            </a:endParaRPr>
          </a:p>
        </p:txBody>
      </p:sp>
      <p:sp>
        <p:nvSpPr>
          <p:cNvPr id="7" name="object 7"/>
          <p:cNvSpPr txBox="1"/>
          <p:nvPr/>
        </p:nvSpPr>
        <p:spPr>
          <a:xfrm>
            <a:off x="761884" y="1286425"/>
            <a:ext cx="6622415" cy="428863"/>
          </a:xfrm>
          <a:prstGeom prst="rect">
            <a:avLst/>
          </a:prstGeom>
        </p:spPr>
        <p:txBody>
          <a:bodyPr vert="horz" wrap="square" lIns="0" tIns="13235" rIns="0" bIns="0" rtlCol="0">
            <a:spAutoFit/>
          </a:bodyPr>
          <a:lstStyle/>
          <a:p>
            <a:pPr marL="12600">
              <a:spcBef>
                <a:spcPts val="105"/>
              </a:spcBef>
            </a:pPr>
            <a:r>
              <a:rPr sz="2700" dirty="0">
                <a:latin typeface="Arial"/>
                <a:cs typeface="Arial"/>
              </a:rPr>
              <a:t>7. Selection </a:t>
            </a:r>
            <a:r>
              <a:rPr sz="2700" spc="5" dirty="0">
                <a:latin typeface="Arial"/>
                <a:cs typeface="Arial"/>
              </a:rPr>
              <a:t>from </a:t>
            </a:r>
            <a:r>
              <a:rPr sz="2700" dirty="0">
                <a:latin typeface="Arial"/>
                <a:cs typeface="Arial"/>
              </a:rPr>
              <a:t>recommendation</a:t>
            </a:r>
            <a:r>
              <a:rPr sz="2700" spc="-75" dirty="0">
                <a:latin typeface="Arial"/>
                <a:cs typeface="Arial"/>
              </a:rPr>
              <a:t> </a:t>
            </a:r>
            <a:r>
              <a:rPr sz="2700" spc="5" dirty="0">
                <a:latin typeface="Arial"/>
                <a:cs typeface="Arial"/>
              </a:rPr>
              <a:t>screen</a:t>
            </a:r>
            <a:endParaRPr sz="2700" dirty="0">
              <a:latin typeface="Arial"/>
              <a:cs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3867" y="405856"/>
            <a:ext cx="9070677" cy="964940"/>
          </a:xfrm>
        </p:spPr>
        <p:txBody>
          <a:bodyPr>
            <a:normAutofit/>
          </a:bodyPr>
          <a:lstStyle/>
          <a:p>
            <a:r>
              <a:rPr lang="en-IN" dirty="0"/>
              <a:t>Modules</a:t>
            </a:r>
            <a:endParaRPr lang="en-US" dirty="0"/>
          </a:p>
        </p:txBody>
      </p:sp>
      <p:sp>
        <p:nvSpPr>
          <p:cNvPr id="3" name="Content Placeholder 2"/>
          <p:cNvSpPr>
            <a:spLocks noGrp="1"/>
          </p:cNvSpPr>
          <p:nvPr>
            <p:ph idx="1"/>
          </p:nvPr>
        </p:nvSpPr>
        <p:spPr>
          <a:xfrm>
            <a:off x="493867" y="1294120"/>
            <a:ext cx="9070677" cy="6053479"/>
          </a:xfrm>
        </p:spPr>
        <p:txBody>
          <a:bodyPr>
            <a:normAutofit/>
          </a:bodyPr>
          <a:lstStyle/>
          <a:p>
            <a:r>
              <a:rPr lang="en-IN" dirty="0"/>
              <a:t>Module 1:User Authentication and Login</a:t>
            </a:r>
          </a:p>
          <a:p>
            <a:pPr>
              <a:buNone/>
            </a:pPr>
            <a:r>
              <a:rPr lang="en-IN" dirty="0"/>
              <a:t> </a:t>
            </a:r>
            <a:r>
              <a:rPr lang="en-IN" sz="2400" dirty="0">
                <a:solidFill>
                  <a:schemeClr val="tx1"/>
                </a:solidFill>
              </a:rPr>
              <a:t>First and foremost, we have user validation which offers a sliding menu which transitions from sign-up page to login page without having to load another webpage. Our signing-up menu asks user for their name, Contact number,      E-mail ID, and Country and Password which is to be re-entered to avoid confusion.</a:t>
            </a:r>
          </a:p>
          <a:p>
            <a:pPr>
              <a:buNone/>
            </a:pPr>
            <a:r>
              <a:rPr lang="en-IN" sz="2400" dirty="0">
                <a:solidFill>
                  <a:schemeClr val="tx1"/>
                </a:solidFill>
              </a:rPr>
              <a:t>Our Login Page would then ask registered users to enter their E-Mail Address along with the entered password to view the index page of our website.</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0058400" cy="7772400"/>
          </a:xfrm>
          <a:prstGeom prst="rect">
            <a:avLst/>
          </a:prstGeom>
          <a:blipFill>
            <a:blip r:embed="rId2" cstate="print"/>
            <a:stretch>
              <a:fillRect/>
            </a:stretch>
          </a:blipFill>
        </p:spPr>
        <p:txBody>
          <a:bodyPr wrap="square" lIns="0" tIns="0" rIns="0" bIns="0" rtlCol="0"/>
          <a:lstStyle/>
          <a:p>
            <a:endParaRPr/>
          </a:p>
        </p:txBody>
      </p:sp>
      <p:grpSp>
        <p:nvGrpSpPr>
          <p:cNvPr id="3" name="object 3"/>
          <p:cNvGrpSpPr/>
          <p:nvPr/>
        </p:nvGrpSpPr>
        <p:grpSpPr>
          <a:xfrm>
            <a:off x="393279" y="234695"/>
            <a:ext cx="9271635" cy="7303134"/>
            <a:chOff x="393191" y="234695"/>
            <a:chExt cx="9271635" cy="7303134"/>
          </a:xfrm>
        </p:grpSpPr>
        <p:sp>
          <p:nvSpPr>
            <p:cNvPr id="4" name="object 4"/>
            <p:cNvSpPr/>
            <p:nvPr/>
          </p:nvSpPr>
          <p:spPr>
            <a:xfrm>
              <a:off x="393192" y="234695"/>
              <a:ext cx="9271635" cy="7303134"/>
            </a:xfrm>
            <a:custGeom>
              <a:avLst/>
              <a:gdLst/>
              <a:ahLst/>
              <a:cxnLst/>
              <a:rect l="l" t="t" r="r" b="b"/>
              <a:pathLst>
                <a:path w="9271635" h="7303134">
                  <a:moveTo>
                    <a:pt x="72948" y="36474"/>
                  </a:moveTo>
                  <a:lnTo>
                    <a:pt x="61137" y="36474"/>
                  </a:lnTo>
                  <a:lnTo>
                    <a:pt x="61137" y="7266203"/>
                  </a:lnTo>
                  <a:lnTo>
                    <a:pt x="72948" y="7266203"/>
                  </a:lnTo>
                  <a:lnTo>
                    <a:pt x="72948" y="36474"/>
                  </a:lnTo>
                  <a:close/>
                </a:path>
                <a:path w="9271635" h="7303134">
                  <a:moveTo>
                    <a:pt x="9210421" y="37084"/>
                  </a:moveTo>
                  <a:lnTo>
                    <a:pt x="72974" y="37084"/>
                  </a:lnTo>
                  <a:lnTo>
                    <a:pt x="72974" y="43434"/>
                  </a:lnTo>
                  <a:lnTo>
                    <a:pt x="9198610" y="43434"/>
                  </a:lnTo>
                  <a:lnTo>
                    <a:pt x="9198610" y="7259574"/>
                  </a:lnTo>
                  <a:lnTo>
                    <a:pt x="72974" y="7259574"/>
                  </a:lnTo>
                  <a:lnTo>
                    <a:pt x="72974" y="7265924"/>
                  </a:lnTo>
                  <a:lnTo>
                    <a:pt x="9210421" y="7265924"/>
                  </a:lnTo>
                  <a:lnTo>
                    <a:pt x="9210421" y="7259574"/>
                  </a:lnTo>
                  <a:lnTo>
                    <a:pt x="9210421" y="43434"/>
                  </a:lnTo>
                  <a:lnTo>
                    <a:pt x="9210421" y="37084"/>
                  </a:lnTo>
                  <a:close/>
                </a:path>
                <a:path w="9271635" h="7303134">
                  <a:moveTo>
                    <a:pt x="9271508" y="0"/>
                  </a:moveTo>
                  <a:lnTo>
                    <a:pt x="9222232" y="0"/>
                  </a:lnTo>
                  <a:lnTo>
                    <a:pt x="9222232" y="254"/>
                  </a:lnTo>
                  <a:lnTo>
                    <a:pt x="0" y="254"/>
                  </a:lnTo>
                  <a:lnTo>
                    <a:pt x="0" y="29464"/>
                  </a:lnTo>
                  <a:lnTo>
                    <a:pt x="0" y="7273544"/>
                  </a:lnTo>
                  <a:lnTo>
                    <a:pt x="0" y="7302754"/>
                  </a:lnTo>
                  <a:lnTo>
                    <a:pt x="9271508" y="7302754"/>
                  </a:lnTo>
                  <a:lnTo>
                    <a:pt x="9271508" y="7273544"/>
                  </a:lnTo>
                  <a:lnTo>
                    <a:pt x="49301" y="7273544"/>
                  </a:lnTo>
                  <a:lnTo>
                    <a:pt x="49301" y="29464"/>
                  </a:lnTo>
                  <a:lnTo>
                    <a:pt x="9222232" y="29464"/>
                  </a:lnTo>
                  <a:lnTo>
                    <a:pt x="9222232" y="7273277"/>
                  </a:lnTo>
                  <a:lnTo>
                    <a:pt x="9271508" y="7273277"/>
                  </a:lnTo>
                  <a:lnTo>
                    <a:pt x="9271508" y="0"/>
                  </a:lnTo>
                  <a:close/>
                </a:path>
              </a:pathLst>
            </a:custGeom>
            <a:solidFill>
              <a:srgbClr val="000000"/>
            </a:solidFill>
          </p:spPr>
          <p:txBody>
            <a:bodyPr wrap="square" lIns="0" tIns="0" rIns="0" bIns="0" rtlCol="0"/>
            <a:lstStyle/>
            <a:p>
              <a:endParaRPr/>
            </a:p>
          </p:txBody>
        </p:sp>
        <p:sp>
          <p:nvSpPr>
            <p:cNvPr id="5" name="object 5"/>
            <p:cNvSpPr/>
            <p:nvPr/>
          </p:nvSpPr>
          <p:spPr>
            <a:xfrm>
              <a:off x="685800" y="2590800"/>
              <a:ext cx="8449056" cy="3962400"/>
            </a:xfrm>
            <a:prstGeom prst="rect">
              <a:avLst/>
            </a:prstGeom>
            <a:blipFill>
              <a:blip r:embed="rId3" cstate="print"/>
              <a:stretch>
                <a:fillRect/>
              </a:stretch>
            </a:blipFill>
          </p:spPr>
          <p:txBody>
            <a:bodyPr wrap="square" lIns="0" tIns="0" rIns="0" bIns="0" rtlCol="0"/>
            <a:lstStyle/>
            <a:p>
              <a:endParaRPr/>
            </a:p>
          </p:txBody>
        </p:sp>
      </p:grpSp>
      <p:sp>
        <p:nvSpPr>
          <p:cNvPr id="6" name="object 6"/>
          <p:cNvSpPr txBox="1"/>
          <p:nvPr/>
        </p:nvSpPr>
        <p:spPr>
          <a:xfrm>
            <a:off x="761803" y="706927"/>
            <a:ext cx="2480946" cy="503884"/>
          </a:xfrm>
          <a:prstGeom prst="rect">
            <a:avLst/>
          </a:prstGeom>
        </p:spPr>
        <p:txBody>
          <a:bodyPr vert="horz" wrap="square" lIns="0" tIns="11331" rIns="0" bIns="0" rtlCol="0">
            <a:spAutoFit/>
          </a:bodyPr>
          <a:lstStyle/>
          <a:p>
            <a:pPr marL="12600">
              <a:spcBef>
                <a:spcPts val="90"/>
              </a:spcBef>
            </a:pPr>
            <a:r>
              <a:rPr sz="3200" spc="-5" dirty="0">
                <a:latin typeface="Arial"/>
                <a:cs typeface="Arial"/>
              </a:rPr>
              <a:t>Page</a:t>
            </a:r>
            <a:r>
              <a:rPr sz="3200" spc="-70" dirty="0">
                <a:latin typeface="Arial"/>
                <a:cs typeface="Arial"/>
              </a:rPr>
              <a:t> </a:t>
            </a:r>
            <a:r>
              <a:rPr sz="3200" spc="-10" dirty="0">
                <a:latin typeface="Arial"/>
                <a:cs typeface="Arial"/>
              </a:rPr>
              <a:t>layouts:</a:t>
            </a:r>
            <a:endParaRPr sz="3200" dirty="0">
              <a:latin typeface="Arial"/>
              <a:cs typeface="Arial"/>
            </a:endParaRPr>
          </a:p>
        </p:txBody>
      </p:sp>
      <p:sp>
        <p:nvSpPr>
          <p:cNvPr id="7" name="object 7"/>
          <p:cNvSpPr txBox="1"/>
          <p:nvPr/>
        </p:nvSpPr>
        <p:spPr>
          <a:xfrm>
            <a:off x="761796" y="1286425"/>
            <a:ext cx="7567930" cy="428863"/>
          </a:xfrm>
          <a:prstGeom prst="rect">
            <a:avLst/>
          </a:prstGeom>
        </p:spPr>
        <p:txBody>
          <a:bodyPr vert="horz" wrap="square" lIns="0" tIns="13235" rIns="0" bIns="0" rtlCol="0">
            <a:spAutoFit/>
          </a:bodyPr>
          <a:lstStyle/>
          <a:p>
            <a:pPr marL="12600">
              <a:spcBef>
                <a:spcPts val="105"/>
              </a:spcBef>
            </a:pPr>
            <a:r>
              <a:rPr sz="2700" dirty="0">
                <a:latin typeface="Arial"/>
                <a:cs typeface="Arial"/>
              </a:rPr>
              <a:t>8. Information about a particular </a:t>
            </a:r>
            <a:r>
              <a:rPr sz="2700" spc="5" dirty="0">
                <a:latin typeface="Arial"/>
                <a:cs typeface="Arial"/>
              </a:rPr>
              <a:t>selected</a:t>
            </a:r>
            <a:r>
              <a:rPr sz="2700" spc="-105" dirty="0">
                <a:latin typeface="Arial"/>
                <a:cs typeface="Arial"/>
              </a:rPr>
              <a:t> </a:t>
            </a:r>
            <a:r>
              <a:rPr sz="2700" dirty="0">
                <a:latin typeface="Arial"/>
                <a:cs typeface="Arial"/>
              </a:rPr>
              <a:t>game:</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0058400" cy="7772400"/>
          </a:xfrm>
          <a:prstGeom prst="rect">
            <a:avLst/>
          </a:prstGeom>
          <a:blipFill>
            <a:blip r:embed="rId2" cstate="print"/>
            <a:stretch>
              <a:fillRect/>
            </a:stretch>
          </a:blipFill>
        </p:spPr>
        <p:txBody>
          <a:bodyPr wrap="square" lIns="0" tIns="0" rIns="0" bIns="0" rtlCol="0"/>
          <a:lstStyle/>
          <a:p>
            <a:endParaRPr/>
          </a:p>
        </p:txBody>
      </p:sp>
      <p:grpSp>
        <p:nvGrpSpPr>
          <p:cNvPr id="3" name="object 3"/>
          <p:cNvGrpSpPr/>
          <p:nvPr/>
        </p:nvGrpSpPr>
        <p:grpSpPr>
          <a:xfrm>
            <a:off x="393279" y="234695"/>
            <a:ext cx="9271635" cy="7303134"/>
            <a:chOff x="393191" y="234695"/>
            <a:chExt cx="9271635" cy="7303134"/>
          </a:xfrm>
        </p:grpSpPr>
        <p:sp>
          <p:nvSpPr>
            <p:cNvPr id="4" name="object 4"/>
            <p:cNvSpPr/>
            <p:nvPr/>
          </p:nvSpPr>
          <p:spPr>
            <a:xfrm>
              <a:off x="393192" y="234695"/>
              <a:ext cx="9271635" cy="7303134"/>
            </a:xfrm>
            <a:custGeom>
              <a:avLst/>
              <a:gdLst/>
              <a:ahLst/>
              <a:cxnLst/>
              <a:rect l="l" t="t" r="r" b="b"/>
              <a:pathLst>
                <a:path w="9271635" h="7303134">
                  <a:moveTo>
                    <a:pt x="72948" y="36474"/>
                  </a:moveTo>
                  <a:lnTo>
                    <a:pt x="61137" y="36474"/>
                  </a:lnTo>
                  <a:lnTo>
                    <a:pt x="61137" y="7266203"/>
                  </a:lnTo>
                  <a:lnTo>
                    <a:pt x="72948" y="7266203"/>
                  </a:lnTo>
                  <a:lnTo>
                    <a:pt x="72948" y="36474"/>
                  </a:lnTo>
                  <a:close/>
                </a:path>
                <a:path w="9271635" h="7303134">
                  <a:moveTo>
                    <a:pt x="9210421" y="37084"/>
                  </a:moveTo>
                  <a:lnTo>
                    <a:pt x="72974" y="37084"/>
                  </a:lnTo>
                  <a:lnTo>
                    <a:pt x="72974" y="43434"/>
                  </a:lnTo>
                  <a:lnTo>
                    <a:pt x="9198610" y="43434"/>
                  </a:lnTo>
                  <a:lnTo>
                    <a:pt x="9198610" y="7259574"/>
                  </a:lnTo>
                  <a:lnTo>
                    <a:pt x="72974" y="7259574"/>
                  </a:lnTo>
                  <a:lnTo>
                    <a:pt x="72974" y="7265924"/>
                  </a:lnTo>
                  <a:lnTo>
                    <a:pt x="9210421" y="7265924"/>
                  </a:lnTo>
                  <a:lnTo>
                    <a:pt x="9210421" y="7259574"/>
                  </a:lnTo>
                  <a:lnTo>
                    <a:pt x="9210421" y="43434"/>
                  </a:lnTo>
                  <a:lnTo>
                    <a:pt x="9210421" y="37084"/>
                  </a:lnTo>
                  <a:close/>
                </a:path>
                <a:path w="9271635" h="7303134">
                  <a:moveTo>
                    <a:pt x="9271508" y="0"/>
                  </a:moveTo>
                  <a:lnTo>
                    <a:pt x="9222232" y="0"/>
                  </a:lnTo>
                  <a:lnTo>
                    <a:pt x="9222232" y="254"/>
                  </a:lnTo>
                  <a:lnTo>
                    <a:pt x="0" y="254"/>
                  </a:lnTo>
                  <a:lnTo>
                    <a:pt x="0" y="29464"/>
                  </a:lnTo>
                  <a:lnTo>
                    <a:pt x="0" y="7273544"/>
                  </a:lnTo>
                  <a:lnTo>
                    <a:pt x="0" y="7302754"/>
                  </a:lnTo>
                  <a:lnTo>
                    <a:pt x="9271508" y="7302754"/>
                  </a:lnTo>
                  <a:lnTo>
                    <a:pt x="9271508" y="7273544"/>
                  </a:lnTo>
                  <a:lnTo>
                    <a:pt x="49301" y="7273544"/>
                  </a:lnTo>
                  <a:lnTo>
                    <a:pt x="49301" y="29464"/>
                  </a:lnTo>
                  <a:lnTo>
                    <a:pt x="9222232" y="29464"/>
                  </a:lnTo>
                  <a:lnTo>
                    <a:pt x="9222232" y="7273277"/>
                  </a:lnTo>
                  <a:lnTo>
                    <a:pt x="9271508" y="7273277"/>
                  </a:lnTo>
                  <a:lnTo>
                    <a:pt x="9271508" y="0"/>
                  </a:lnTo>
                  <a:close/>
                </a:path>
              </a:pathLst>
            </a:custGeom>
            <a:solidFill>
              <a:srgbClr val="000000"/>
            </a:solidFill>
          </p:spPr>
          <p:txBody>
            <a:bodyPr wrap="square" lIns="0" tIns="0" rIns="0" bIns="0" rtlCol="0"/>
            <a:lstStyle/>
            <a:p>
              <a:endParaRPr/>
            </a:p>
          </p:txBody>
        </p:sp>
        <p:sp>
          <p:nvSpPr>
            <p:cNvPr id="5" name="object 5"/>
            <p:cNvSpPr/>
            <p:nvPr/>
          </p:nvSpPr>
          <p:spPr>
            <a:xfrm>
              <a:off x="533399" y="1600199"/>
              <a:ext cx="8991600" cy="5056632"/>
            </a:xfrm>
            <a:prstGeom prst="rect">
              <a:avLst/>
            </a:prstGeom>
            <a:blipFill>
              <a:blip r:embed="rId3" cstate="print"/>
              <a:stretch>
                <a:fillRect/>
              </a:stretch>
            </a:blipFill>
          </p:spPr>
          <p:txBody>
            <a:bodyPr wrap="square" lIns="0" tIns="0" rIns="0" bIns="0" rtlCol="0"/>
            <a:lstStyle/>
            <a:p>
              <a:endParaRPr/>
            </a:p>
          </p:txBody>
        </p:sp>
      </p:grpSp>
      <p:sp>
        <p:nvSpPr>
          <p:cNvPr id="6" name="object 6"/>
          <p:cNvSpPr txBox="1">
            <a:spLocks noGrp="1"/>
          </p:cNvSpPr>
          <p:nvPr>
            <p:ph type="title"/>
          </p:nvPr>
        </p:nvSpPr>
        <p:spPr>
          <a:xfrm>
            <a:off x="761884" y="706927"/>
            <a:ext cx="3952875" cy="503884"/>
          </a:xfrm>
          <a:prstGeom prst="rect">
            <a:avLst/>
          </a:prstGeom>
        </p:spPr>
        <p:txBody>
          <a:bodyPr vert="horz" wrap="square" lIns="0" tIns="11331" rIns="0" bIns="0" rtlCol="0">
            <a:spAutoFit/>
          </a:bodyPr>
          <a:lstStyle/>
          <a:p>
            <a:pPr marL="12600">
              <a:spcBef>
                <a:spcPts val="90"/>
              </a:spcBef>
            </a:pPr>
            <a:r>
              <a:rPr sz="3200" spc="-40" dirty="0">
                <a:solidFill>
                  <a:srgbClr val="000000"/>
                </a:solidFill>
                <a:latin typeface="Arial"/>
                <a:cs typeface="Arial"/>
              </a:rPr>
              <a:t>IMPLEMENTATIONS:</a:t>
            </a:r>
            <a:endParaRPr sz="3200" dirty="0">
              <a:latin typeface="Arial"/>
              <a:cs typeface="Arial"/>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393279" y="234695"/>
            <a:ext cx="9271635" cy="7303134"/>
            <a:chOff x="393191" y="234695"/>
            <a:chExt cx="9271635" cy="7303134"/>
          </a:xfrm>
        </p:grpSpPr>
        <p:sp>
          <p:nvSpPr>
            <p:cNvPr id="3" name="object 3"/>
            <p:cNvSpPr/>
            <p:nvPr/>
          </p:nvSpPr>
          <p:spPr>
            <a:xfrm>
              <a:off x="393192" y="234695"/>
              <a:ext cx="9271635" cy="7303134"/>
            </a:xfrm>
            <a:custGeom>
              <a:avLst/>
              <a:gdLst/>
              <a:ahLst/>
              <a:cxnLst/>
              <a:rect l="l" t="t" r="r" b="b"/>
              <a:pathLst>
                <a:path w="9271635" h="7303134">
                  <a:moveTo>
                    <a:pt x="72948" y="36474"/>
                  </a:moveTo>
                  <a:lnTo>
                    <a:pt x="61137" y="36474"/>
                  </a:lnTo>
                  <a:lnTo>
                    <a:pt x="61137" y="7266203"/>
                  </a:lnTo>
                  <a:lnTo>
                    <a:pt x="72948" y="7266203"/>
                  </a:lnTo>
                  <a:lnTo>
                    <a:pt x="72948" y="36474"/>
                  </a:lnTo>
                  <a:close/>
                </a:path>
                <a:path w="9271635" h="7303134">
                  <a:moveTo>
                    <a:pt x="9210421" y="37084"/>
                  </a:moveTo>
                  <a:lnTo>
                    <a:pt x="72974" y="37084"/>
                  </a:lnTo>
                  <a:lnTo>
                    <a:pt x="72974" y="43434"/>
                  </a:lnTo>
                  <a:lnTo>
                    <a:pt x="9198610" y="43434"/>
                  </a:lnTo>
                  <a:lnTo>
                    <a:pt x="9198610" y="7259574"/>
                  </a:lnTo>
                  <a:lnTo>
                    <a:pt x="72974" y="7259574"/>
                  </a:lnTo>
                  <a:lnTo>
                    <a:pt x="72974" y="7265924"/>
                  </a:lnTo>
                  <a:lnTo>
                    <a:pt x="9210421" y="7265924"/>
                  </a:lnTo>
                  <a:lnTo>
                    <a:pt x="9210421" y="7259574"/>
                  </a:lnTo>
                  <a:lnTo>
                    <a:pt x="9210421" y="43434"/>
                  </a:lnTo>
                  <a:lnTo>
                    <a:pt x="9210421" y="37084"/>
                  </a:lnTo>
                  <a:close/>
                </a:path>
                <a:path w="9271635" h="7303134">
                  <a:moveTo>
                    <a:pt x="9271508" y="0"/>
                  </a:moveTo>
                  <a:lnTo>
                    <a:pt x="9222232" y="0"/>
                  </a:lnTo>
                  <a:lnTo>
                    <a:pt x="9222232" y="254"/>
                  </a:lnTo>
                  <a:lnTo>
                    <a:pt x="0" y="254"/>
                  </a:lnTo>
                  <a:lnTo>
                    <a:pt x="0" y="29464"/>
                  </a:lnTo>
                  <a:lnTo>
                    <a:pt x="0" y="7273544"/>
                  </a:lnTo>
                  <a:lnTo>
                    <a:pt x="0" y="7302754"/>
                  </a:lnTo>
                  <a:lnTo>
                    <a:pt x="9271508" y="7302754"/>
                  </a:lnTo>
                  <a:lnTo>
                    <a:pt x="9271508" y="7273544"/>
                  </a:lnTo>
                  <a:lnTo>
                    <a:pt x="49301" y="7273544"/>
                  </a:lnTo>
                  <a:lnTo>
                    <a:pt x="49301" y="29464"/>
                  </a:lnTo>
                  <a:lnTo>
                    <a:pt x="9222232" y="29464"/>
                  </a:lnTo>
                  <a:lnTo>
                    <a:pt x="9222232" y="7273277"/>
                  </a:lnTo>
                  <a:lnTo>
                    <a:pt x="9271508" y="7273277"/>
                  </a:lnTo>
                  <a:lnTo>
                    <a:pt x="9271508" y="0"/>
                  </a:lnTo>
                  <a:close/>
                </a:path>
              </a:pathLst>
            </a:custGeom>
            <a:solidFill>
              <a:srgbClr val="000000"/>
            </a:solidFill>
          </p:spPr>
          <p:txBody>
            <a:bodyPr wrap="square" lIns="0" tIns="0" rIns="0" bIns="0" rtlCol="0"/>
            <a:lstStyle/>
            <a:p>
              <a:endParaRPr/>
            </a:p>
          </p:txBody>
        </p:sp>
        <p:sp>
          <p:nvSpPr>
            <p:cNvPr id="4" name="object 4"/>
            <p:cNvSpPr/>
            <p:nvPr/>
          </p:nvSpPr>
          <p:spPr>
            <a:xfrm>
              <a:off x="533399" y="1600199"/>
              <a:ext cx="9076944" cy="5105400"/>
            </a:xfrm>
            <a:prstGeom prst="rect">
              <a:avLst/>
            </a:prstGeom>
            <a:blipFill>
              <a:blip r:embed="rId2" cstate="print"/>
              <a:stretch>
                <a:fillRect/>
              </a:stretch>
            </a:blipFill>
          </p:spPr>
          <p:txBody>
            <a:bodyPr wrap="square" lIns="0" tIns="0" rIns="0" bIns="0" rtlCol="0"/>
            <a:lstStyle/>
            <a:p>
              <a:endParaRPr/>
            </a:p>
          </p:txBody>
        </p:sp>
      </p:grpSp>
      <p:sp>
        <p:nvSpPr>
          <p:cNvPr id="5" name="object 5"/>
          <p:cNvSpPr txBox="1">
            <a:spLocks noGrp="1"/>
          </p:cNvSpPr>
          <p:nvPr>
            <p:ph type="title"/>
          </p:nvPr>
        </p:nvSpPr>
        <p:spPr>
          <a:xfrm>
            <a:off x="761884" y="706927"/>
            <a:ext cx="3952875" cy="503884"/>
          </a:xfrm>
          <a:prstGeom prst="rect">
            <a:avLst/>
          </a:prstGeom>
        </p:spPr>
        <p:txBody>
          <a:bodyPr vert="horz" wrap="square" lIns="0" tIns="11331" rIns="0" bIns="0" rtlCol="0">
            <a:spAutoFit/>
          </a:bodyPr>
          <a:lstStyle/>
          <a:p>
            <a:pPr marL="12600">
              <a:spcBef>
                <a:spcPts val="90"/>
              </a:spcBef>
            </a:pPr>
            <a:r>
              <a:rPr sz="3200" spc="-40" dirty="0">
                <a:solidFill>
                  <a:srgbClr val="000000"/>
                </a:solidFill>
                <a:latin typeface="Arial"/>
                <a:cs typeface="Arial"/>
              </a:rPr>
              <a:t>IMPLEMENTATIONS:</a:t>
            </a:r>
            <a:endParaRPr sz="3200" dirty="0">
              <a:latin typeface="Arial"/>
              <a:cs typeface="Arial"/>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393279" y="234695"/>
            <a:ext cx="9271635" cy="7303134"/>
            <a:chOff x="393191" y="234695"/>
            <a:chExt cx="9271635" cy="7303134"/>
          </a:xfrm>
        </p:grpSpPr>
        <p:sp>
          <p:nvSpPr>
            <p:cNvPr id="3" name="object 3"/>
            <p:cNvSpPr/>
            <p:nvPr/>
          </p:nvSpPr>
          <p:spPr>
            <a:xfrm>
              <a:off x="393192" y="234695"/>
              <a:ext cx="9271635" cy="7303134"/>
            </a:xfrm>
            <a:custGeom>
              <a:avLst/>
              <a:gdLst/>
              <a:ahLst/>
              <a:cxnLst/>
              <a:rect l="l" t="t" r="r" b="b"/>
              <a:pathLst>
                <a:path w="9271635" h="7303134">
                  <a:moveTo>
                    <a:pt x="72948" y="36474"/>
                  </a:moveTo>
                  <a:lnTo>
                    <a:pt x="61137" y="36474"/>
                  </a:lnTo>
                  <a:lnTo>
                    <a:pt x="61137" y="7266203"/>
                  </a:lnTo>
                  <a:lnTo>
                    <a:pt x="72948" y="7266203"/>
                  </a:lnTo>
                  <a:lnTo>
                    <a:pt x="72948" y="36474"/>
                  </a:lnTo>
                  <a:close/>
                </a:path>
                <a:path w="9271635" h="7303134">
                  <a:moveTo>
                    <a:pt x="9210421" y="37084"/>
                  </a:moveTo>
                  <a:lnTo>
                    <a:pt x="72974" y="37084"/>
                  </a:lnTo>
                  <a:lnTo>
                    <a:pt x="72974" y="43434"/>
                  </a:lnTo>
                  <a:lnTo>
                    <a:pt x="9198610" y="43434"/>
                  </a:lnTo>
                  <a:lnTo>
                    <a:pt x="9198610" y="7259574"/>
                  </a:lnTo>
                  <a:lnTo>
                    <a:pt x="72974" y="7259574"/>
                  </a:lnTo>
                  <a:lnTo>
                    <a:pt x="72974" y="7265924"/>
                  </a:lnTo>
                  <a:lnTo>
                    <a:pt x="9210421" y="7265924"/>
                  </a:lnTo>
                  <a:lnTo>
                    <a:pt x="9210421" y="7259574"/>
                  </a:lnTo>
                  <a:lnTo>
                    <a:pt x="9210421" y="43434"/>
                  </a:lnTo>
                  <a:lnTo>
                    <a:pt x="9210421" y="37084"/>
                  </a:lnTo>
                  <a:close/>
                </a:path>
                <a:path w="9271635" h="7303134">
                  <a:moveTo>
                    <a:pt x="9271508" y="0"/>
                  </a:moveTo>
                  <a:lnTo>
                    <a:pt x="9222232" y="0"/>
                  </a:lnTo>
                  <a:lnTo>
                    <a:pt x="9222232" y="254"/>
                  </a:lnTo>
                  <a:lnTo>
                    <a:pt x="0" y="254"/>
                  </a:lnTo>
                  <a:lnTo>
                    <a:pt x="0" y="29464"/>
                  </a:lnTo>
                  <a:lnTo>
                    <a:pt x="0" y="7273544"/>
                  </a:lnTo>
                  <a:lnTo>
                    <a:pt x="0" y="7302754"/>
                  </a:lnTo>
                  <a:lnTo>
                    <a:pt x="9271508" y="7302754"/>
                  </a:lnTo>
                  <a:lnTo>
                    <a:pt x="9271508" y="7273544"/>
                  </a:lnTo>
                  <a:lnTo>
                    <a:pt x="49301" y="7273544"/>
                  </a:lnTo>
                  <a:lnTo>
                    <a:pt x="49301" y="29464"/>
                  </a:lnTo>
                  <a:lnTo>
                    <a:pt x="9222232" y="29464"/>
                  </a:lnTo>
                  <a:lnTo>
                    <a:pt x="9222232" y="7273277"/>
                  </a:lnTo>
                  <a:lnTo>
                    <a:pt x="9271508" y="7273277"/>
                  </a:lnTo>
                  <a:lnTo>
                    <a:pt x="9271508" y="0"/>
                  </a:lnTo>
                  <a:close/>
                </a:path>
              </a:pathLst>
            </a:custGeom>
            <a:solidFill>
              <a:srgbClr val="000000"/>
            </a:solidFill>
          </p:spPr>
          <p:txBody>
            <a:bodyPr wrap="square" lIns="0" tIns="0" rIns="0" bIns="0" rtlCol="0"/>
            <a:lstStyle/>
            <a:p>
              <a:endParaRPr/>
            </a:p>
          </p:txBody>
        </p:sp>
        <p:sp>
          <p:nvSpPr>
            <p:cNvPr id="4" name="object 4"/>
            <p:cNvSpPr/>
            <p:nvPr/>
          </p:nvSpPr>
          <p:spPr>
            <a:xfrm>
              <a:off x="533399" y="1523999"/>
              <a:ext cx="9076944" cy="5105400"/>
            </a:xfrm>
            <a:prstGeom prst="rect">
              <a:avLst/>
            </a:prstGeom>
            <a:blipFill>
              <a:blip r:embed="rId2" cstate="print"/>
              <a:stretch>
                <a:fillRect/>
              </a:stretch>
            </a:blipFill>
          </p:spPr>
          <p:txBody>
            <a:bodyPr wrap="square" lIns="0" tIns="0" rIns="0" bIns="0" rtlCol="0"/>
            <a:lstStyle/>
            <a:p>
              <a:endParaRPr/>
            </a:p>
          </p:txBody>
        </p:sp>
      </p:grpSp>
      <p:sp>
        <p:nvSpPr>
          <p:cNvPr id="5" name="object 5"/>
          <p:cNvSpPr txBox="1">
            <a:spLocks noGrp="1"/>
          </p:cNvSpPr>
          <p:nvPr>
            <p:ph type="title"/>
          </p:nvPr>
        </p:nvSpPr>
        <p:spPr>
          <a:xfrm>
            <a:off x="761884" y="706927"/>
            <a:ext cx="3952875" cy="503884"/>
          </a:xfrm>
          <a:prstGeom prst="rect">
            <a:avLst/>
          </a:prstGeom>
        </p:spPr>
        <p:txBody>
          <a:bodyPr vert="horz" wrap="square" lIns="0" tIns="11331" rIns="0" bIns="0" rtlCol="0">
            <a:spAutoFit/>
          </a:bodyPr>
          <a:lstStyle/>
          <a:p>
            <a:pPr marL="12600">
              <a:spcBef>
                <a:spcPts val="90"/>
              </a:spcBef>
            </a:pPr>
            <a:r>
              <a:rPr sz="3200" spc="-40" dirty="0">
                <a:solidFill>
                  <a:srgbClr val="000000"/>
                </a:solidFill>
                <a:latin typeface="Arial"/>
                <a:cs typeface="Arial"/>
              </a:rPr>
              <a:t>IMPLEMENTATIONS:</a:t>
            </a:r>
            <a:endParaRPr sz="3200" dirty="0">
              <a:latin typeface="Arial"/>
              <a:cs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3867" y="405854"/>
            <a:ext cx="9070677" cy="975906"/>
          </a:xfrm>
        </p:spPr>
        <p:txBody>
          <a:bodyPr/>
          <a:lstStyle/>
          <a:p>
            <a:r>
              <a:rPr lang="en-IN" dirty="0"/>
              <a:t>Modules</a:t>
            </a:r>
            <a:endParaRPr lang="en-US" dirty="0"/>
          </a:p>
        </p:txBody>
      </p:sp>
      <p:sp>
        <p:nvSpPr>
          <p:cNvPr id="3" name="Content Placeholder 2"/>
          <p:cNvSpPr>
            <a:spLocks noGrp="1"/>
          </p:cNvSpPr>
          <p:nvPr>
            <p:ph idx="1"/>
          </p:nvPr>
        </p:nvSpPr>
        <p:spPr>
          <a:xfrm>
            <a:off x="493867" y="1261130"/>
            <a:ext cx="9070677" cy="6163144"/>
          </a:xfrm>
        </p:spPr>
        <p:txBody>
          <a:bodyPr/>
          <a:lstStyle/>
          <a:p>
            <a:r>
              <a:rPr lang="en-IN" dirty="0"/>
              <a:t>Module 2:Selecting Preferred Multimedia Type</a:t>
            </a:r>
          </a:p>
          <a:p>
            <a:pPr>
              <a:buNone/>
            </a:pPr>
            <a:r>
              <a:rPr lang="en-IN" sz="2000" dirty="0">
                <a:solidFill>
                  <a:schemeClr val="tx1"/>
                </a:solidFill>
              </a:rPr>
              <a:t>To avoid confusions and prevent database clashing, we will be providing 3 options to our users to choose between Movies, Games and Television Shows on our index page. This is to adjust adaptions of multiple titles over different mediums. </a:t>
            </a:r>
          </a:p>
          <a:p>
            <a:pPr>
              <a:buNone/>
            </a:pPr>
            <a:r>
              <a:rPr lang="en-IN" sz="2000" dirty="0">
                <a:solidFill>
                  <a:schemeClr val="tx1"/>
                </a:solidFill>
              </a:rPr>
              <a:t>For example:-The Terminator Franchise has 6 Hollywood Flicks(1982-2020),multiple games belonging to different genres and the TV Show-The Terminator: Sarah, Connor Chronicles(2009).Each option would redirect user to explore between 3 different sets of databases-Movies(People behind the scenes and Reviews),TV Shows(Air Date and Number of seasons) and Games(hardware requirement and genre).</a:t>
            </a:r>
          </a:p>
          <a:p>
            <a:pPr>
              <a:buNone/>
            </a:pPr>
            <a:endParaRPr lang="en-IN"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3867" y="405856"/>
            <a:ext cx="9070677" cy="1019772"/>
          </a:xfrm>
        </p:spPr>
        <p:txBody>
          <a:bodyPr/>
          <a:lstStyle/>
          <a:p>
            <a:r>
              <a:rPr lang="en-IN" dirty="0"/>
              <a:t>Modules</a:t>
            </a:r>
            <a:endParaRPr lang="en-US" dirty="0"/>
          </a:p>
        </p:txBody>
      </p:sp>
      <p:sp>
        <p:nvSpPr>
          <p:cNvPr id="3" name="Content Placeholder 2"/>
          <p:cNvSpPr>
            <a:spLocks noGrp="1"/>
          </p:cNvSpPr>
          <p:nvPr>
            <p:ph idx="1"/>
          </p:nvPr>
        </p:nvSpPr>
        <p:spPr>
          <a:xfrm>
            <a:off x="493867" y="1228232"/>
            <a:ext cx="9070677" cy="6119278"/>
          </a:xfrm>
        </p:spPr>
        <p:txBody>
          <a:bodyPr/>
          <a:lstStyle/>
          <a:p>
            <a:r>
              <a:rPr lang="en-IN" dirty="0"/>
              <a:t>Module 3-Recommendation and Searching</a:t>
            </a:r>
          </a:p>
          <a:p>
            <a:pPr>
              <a:buNone/>
            </a:pPr>
            <a:r>
              <a:rPr lang="en-IN" sz="2000" dirty="0">
                <a:solidFill>
                  <a:schemeClr val="tx1"/>
                </a:solidFill>
              </a:rPr>
              <a:t>The user may want to try something new so we will have them fill out a form consisting of which multimedia type are they looking for, which genre would the user prefer. The user will be able to decide from reviews for movies and shows. </a:t>
            </a:r>
          </a:p>
          <a:p>
            <a:pPr>
              <a:buNone/>
            </a:pPr>
            <a:r>
              <a:rPr lang="en-IN" sz="2000" dirty="0">
                <a:solidFill>
                  <a:schemeClr val="tx1"/>
                </a:solidFill>
              </a:rPr>
              <a:t>He/she can also sort through games depending on their hardware requirements(RAM,CPU and Graphic Card).If the user wants to know the details regarding a single title, he/she can search for it in the search bar by way of either name or unique ID Number. User can also view the database to dive into the depths of our libraries,</a:t>
            </a:r>
          </a:p>
          <a:p>
            <a:pPr>
              <a:buNone/>
            </a:pPr>
            <a:endParaRPr lang="en-US" sz="20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3867" y="405854"/>
            <a:ext cx="9070677" cy="953974"/>
          </a:xfrm>
        </p:spPr>
        <p:txBody>
          <a:bodyPr>
            <a:normAutofit/>
          </a:bodyPr>
          <a:lstStyle/>
          <a:p>
            <a:r>
              <a:rPr lang="en-IN" dirty="0"/>
              <a:t>Modules</a:t>
            </a:r>
            <a:endParaRPr lang="en-US" dirty="0"/>
          </a:p>
        </p:txBody>
      </p:sp>
      <p:sp>
        <p:nvSpPr>
          <p:cNvPr id="3" name="Content Placeholder 2"/>
          <p:cNvSpPr>
            <a:spLocks noGrp="1"/>
          </p:cNvSpPr>
          <p:nvPr>
            <p:ph idx="1"/>
          </p:nvPr>
        </p:nvSpPr>
        <p:spPr>
          <a:xfrm>
            <a:off x="493867" y="1250165"/>
            <a:ext cx="9070677" cy="6097345"/>
          </a:xfrm>
        </p:spPr>
        <p:txBody>
          <a:bodyPr/>
          <a:lstStyle/>
          <a:p>
            <a:r>
              <a:rPr lang="en-IN" dirty="0"/>
              <a:t>Module 4-Viewing a title’s information</a:t>
            </a:r>
          </a:p>
          <a:p>
            <a:pPr>
              <a:buNone/>
            </a:pPr>
            <a:r>
              <a:rPr lang="en-IN" sz="2000" dirty="0">
                <a:solidFill>
                  <a:schemeClr val="tx1"/>
                </a:solidFill>
              </a:rPr>
              <a:t>The person will click upon the searched results and will view details regarding that title. It is important to note that games will have separate set of information(producer, developer, engine, platforms, composers) while Movies and TV Shows will have generally the same dataset(with exception of Channels, format, number of episodes and seasons).</a:t>
            </a:r>
          </a:p>
          <a:p>
            <a:pPr>
              <a:buNone/>
            </a:pPr>
            <a:r>
              <a:rPr lang="en-IN" sz="2000" dirty="0">
                <a:solidFill>
                  <a:schemeClr val="tx1"/>
                </a:solidFill>
              </a:rPr>
              <a:t>The user will also be provided links where they can be brought from or redirected to a payment portal to pay directly from a validated source. The information page also consists of an upvote and downvote option where the user can get the feedback of the general public.</a:t>
            </a:r>
            <a:endParaRPr lang="en-US" sz="20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xml><?xml version="1.0" encoding="utf-8"?>
<a:theme xmlns:a="http://schemas.openxmlformats.org/drawingml/2006/main" name="10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1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2.xml><?xml version="1.0" encoding="utf-8"?>
<a:theme xmlns:a="http://schemas.openxmlformats.org/drawingml/2006/main" name="1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3.xml><?xml version="1.0" encoding="utf-8"?>
<a:theme xmlns:a="http://schemas.openxmlformats.org/drawingml/2006/main" name="1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5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6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7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8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9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46</TotalTime>
  <Words>4761</Words>
  <Application>Microsoft Office PowerPoint</Application>
  <PresentationFormat>Custom</PresentationFormat>
  <Paragraphs>642</Paragraphs>
  <Slides>63</Slides>
  <Notes>0</Notes>
  <HiddenSlides>0</HiddenSlides>
  <MMClips>0</MMClips>
  <ScaleCrop>false</ScaleCrop>
  <HeadingPairs>
    <vt:vector size="4" baseType="variant">
      <vt:variant>
        <vt:lpstr>Theme</vt:lpstr>
      </vt:variant>
      <vt:variant>
        <vt:i4>13</vt:i4>
      </vt:variant>
      <vt:variant>
        <vt:lpstr>Slide Titles</vt:lpstr>
      </vt:variant>
      <vt:variant>
        <vt:i4>63</vt:i4>
      </vt:variant>
    </vt:vector>
  </HeadingPairs>
  <TitlesOfParts>
    <vt:vector size="76" baseType="lpstr">
      <vt:lpstr>Office Theme</vt:lpstr>
      <vt:lpstr>1_Office Theme</vt:lpstr>
      <vt:lpstr>2_Office Theme</vt:lpstr>
      <vt:lpstr>4_Office Theme</vt:lpstr>
      <vt:lpstr>5_Office Theme</vt:lpstr>
      <vt:lpstr>6_Office Theme</vt:lpstr>
      <vt:lpstr>7_Office Theme</vt:lpstr>
      <vt:lpstr>8_Office Theme</vt:lpstr>
      <vt:lpstr>9_Office Theme</vt:lpstr>
      <vt:lpstr>10_Office Theme</vt:lpstr>
      <vt:lpstr>11_Office Theme</vt:lpstr>
      <vt:lpstr>12_Office Theme</vt:lpstr>
      <vt:lpstr>13_Office Theme</vt:lpstr>
      <vt:lpstr>ElementHome</vt:lpstr>
      <vt:lpstr>Team Infographics</vt:lpstr>
      <vt:lpstr>Problem Statement</vt:lpstr>
      <vt:lpstr>Description about ElementHome</vt:lpstr>
      <vt:lpstr>Identification of modules:</vt:lpstr>
      <vt:lpstr>Modules</vt:lpstr>
      <vt:lpstr>Modules</vt:lpstr>
      <vt:lpstr>Modules</vt:lpstr>
      <vt:lpstr>Modules</vt:lpstr>
      <vt:lpstr>Modules</vt:lpstr>
      <vt:lpstr>Modules</vt:lpstr>
      <vt:lpstr>Prioritization</vt:lpstr>
      <vt:lpstr>Software Requirements Specification</vt:lpstr>
      <vt:lpstr>Slide 14</vt:lpstr>
      <vt:lpstr>Slide 15</vt:lpstr>
      <vt:lpstr>Slide 16</vt:lpstr>
      <vt:lpstr>Slide 17</vt:lpstr>
      <vt:lpstr>Slide 18</vt:lpstr>
      <vt:lpstr>Slide 19</vt:lpstr>
      <vt:lpstr>2. Version 1.1 approved</vt:lpstr>
      <vt:lpstr>Slide 21</vt:lpstr>
      <vt:lpstr>Slide 22</vt:lpstr>
      <vt:lpstr>Slide 23</vt:lpstr>
      <vt:lpstr>Slide 24</vt:lpstr>
      <vt:lpstr>Slide 25</vt:lpstr>
      <vt:lpstr>Slide 26</vt:lpstr>
      <vt:lpstr>10. System Features</vt:lpstr>
      <vt:lpstr>Slide 28</vt:lpstr>
      <vt:lpstr>Slide 29</vt:lpstr>
      <vt:lpstr>14. Report /Flow diagram/Gantt chart</vt:lpstr>
      <vt:lpstr>Requirement management of our project Movies, games and tv  shows Management System using OSRMT.</vt:lpstr>
      <vt:lpstr>Slide 32</vt:lpstr>
      <vt:lpstr>WBS - MEDIA,GAMES AND TV SHOW MANAGEMENT SYSTEM</vt:lpstr>
      <vt:lpstr>DATA FLOW DIAGRAM OF MEDIA,GAMES AND TV SHOW MANAGEMENT SYSTEM</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lpstr>Slide 49</vt:lpstr>
      <vt:lpstr>Slide 50</vt:lpstr>
      <vt:lpstr>3. Registration of new multimedia:</vt:lpstr>
      <vt:lpstr>Slide 52</vt:lpstr>
      <vt:lpstr>Slide 53</vt:lpstr>
      <vt:lpstr>Slide 54</vt:lpstr>
      <vt:lpstr>Slide 55</vt:lpstr>
      <vt:lpstr>Slide 56</vt:lpstr>
      <vt:lpstr>Slide 57</vt:lpstr>
      <vt:lpstr>Slide 58</vt:lpstr>
      <vt:lpstr>Slide 59</vt:lpstr>
      <vt:lpstr>Slide 60</vt:lpstr>
      <vt:lpstr>IMPLEMENTATIONS:</vt:lpstr>
      <vt:lpstr>IMPLEMENTATIONS:</vt:lpstr>
      <vt:lpstr>IMPLEMENTATIONS:</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ElementHome</dc:title>
  <dc:creator>Anjali Thacker</dc:creator>
  <cp:lastModifiedBy>Aryaman Mishra</cp:lastModifiedBy>
  <cp:revision>8</cp:revision>
  <dcterms:created xsi:type="dcterms:W3CDTF">2020-09-12T08:29:50Z</dcterms:created>
  <dcterms:modified xsi:type="dcterms:W3CDTF">2020-10-25T08:25:29Z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LastSaved">
    <vt:filetime>2020-09-12T00:00:00Z</vt:filetime>
  </property>
</Properties>
</file>